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4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2" r:id="rId20"/>
    <p:sldId id="274" r:id="rId21"/>
    <p:sldId id="276" r:id="rId22"/>
    <p:sldId id="275" r:id="rId23"/>
    <p:sldId id="277" r:id="rId24"/>
    <p:sldId id="278" r:id="rId25"/>
    <p:sldId id="279" r:id="rId26"/>
    <p:sldId id="280" r:id="rId27"/>
    <p:sldId id="281" r:id="rId28"/>
    <p:sldId id="285" r:id="rId29"/>
    <p:sldId id="282" r:id="rId30"/>
    <p:sldId id="283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58"/>
  </p:normalViewPr>
  <p:slideViewPr>
    <p:cSldViewPr snapToGrid="0">
      <p:cViewPr varScale="1">
        <p:scale>
          <a:sx n="105" d="100"/>
          <a:sy n="105" d="100"/>
        </p:scale>
        <p:origin x="216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00CD84-8099-493B-89A0-EB1561FB698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53D2619-3664-408E-B6D5-08C711652578}">
      <dgm:prSet/>
      <dgm:spPr/>
      <dgm:t>
        <a:bodyPr/>
        <a:lstStyle/>
        <a:p>
          <a:r>
            <a:rPr lang="nl-BE"/>
            <a:t>Vormingsdag parochieploegen:</a:t>
          </a:r>
          <a:endParaRPr lang="en-US"/>
        </a:p>
      </dgm:t>
    </dgm:pt>
    <dgm:pt modelId="{42B775E4-C967-4DB3-B719-C77B82348C6D}" type="parTrans" cxnId="{74709FE5-DDBC-4BFA-9CD8-5790BBAE8CEF}">
      <dgm:prSet/>
      <dgm:spPr/>
      <dgm:t>
        <a:bodyPr/>
        <a:lstStyle/>
        <a:p>
          <a:endParaRPr lang="en-US"/>
        </a:p>
      </dgm:t>
    </dgm:pt>
    <dgm:pt modelId="{00B77913-00B1-4930-9A15-38092C2C01C8}" type="sibTrans" cxnId="{74709FE5-DDBC-4BFA-9CD8-5790BBAE8CEF}">
      <dgm:prSet/>
      <dgm:spPr/>
      <dgm:t>
        <a:bodyPr/>
        <a:lstStyle/>
        <a:p>
          <a:endParaRPr lang="en-US"/>
        </a:p>
      </dgm:t>
    </dgm:pt>
    <dgm:pt modelId="{C03BCB0E-5615-4EF5-9605-D38637DD3749}">
      <dgm:prSet/>
      <dgm:spPr/>
      <dgm:t>
        <a:bodyPr/>
        <a:lstStyle/>
        <a:p>
          <a:r>
            <a:rPr lang="nl-BE"/>
            <a:t>De toekomst van de parochies in ons bisdom</a:t>
          </a:r>
          <a:endParaRPr lang="en-US"/>
        </a:p>
      </dgm:t>
    </dgm:pt>
    <dgm:pt modelId="{7EC18157-4675-4CDD-AA9E-834BE4FF7596}" type="parTrans" cxnId="{45484DD7-9192-4B98-B843-75F0789D8572}">
      <dgm:prSet/>
      <dgm:spPr/>
      <dgm:t>
        <a:bodyPr/>
        <a:lstStyle/>
        <a:p>
          <a:endParaRPr lang="en-US"/>
        </a:p>
      </dgm:t>
    </dgm:pt>
    <dgm:pt modelId="{2713AE3B-1663-4C43-9703-90ECC95EEB45}" type="sibTrans" cxnId="{45484DD7-9192-4B98-B843-75F0789D8572}">
      <dgm:prSet/>
      <dgm:spPr/>
      <dgm:t>
        <a:bodyPr/>
        <a:lstStyle/>
        <a:p>
          <a:endParaRPr lang="en-US"/>
        </a:p>
      </dgm:t>
    </dgm:pt>
    <dgm:pt modelId="{73C02F1A-1B29-41BA-B04F-69BDE4C54B34}">
      <dgm:prSet/>
      <dgm:spPr/>
      <dgm:t>
        <a:bodyPr/>
        <a:lstStyle/>
        <a:p>
          <a:r>
            <a:rPr lang="nl-BE"/>
            <a:t>4 adviezen van de pastorale raad</a:t>
          </a:r>
          <a:endParaRPr lang="en-US"/>
        </a:p>
      </dgm:t>
    </dgm:pt>
    <dgm:pt modelId="{D34D0CA9-0041-4B31-8AE2-973643560D68}" type="parTrans" cxnId="{61AD3302-F65F-4A9D-A180-165590084BAA}">
      <dgm:prSet/>
      <dgm:spPr/>
      <dgm:t>
        <a:bodyPr/>
        <a:lstStyle/>
        <a:p>
          <a:endParaRPr lang="en-US"/>
        </a:p>
      </dgm:t>
    </dgm:pt>
    <dgm:pt modelId="{B18DC027-EB73-4543-85CF-772321554620}" type="sibTrans" cxnId="{61AD3302-F65F-4A9D-A180-165590084BAA}">
      <dgm:prSet/>
      <dgm:spPr/>
      <dgm:t>
        <a:bodyPr/>
        <a:lstStyle/>
        <a:p>
          <a:endParaRPr lang="en-US"/>
        </a:p>
      </dgm:t>
    </dgm:pt>
    <dgm:pt modelId="{5A102AA7-79E2-47FA-8B88-FD37F4287C98}" type="pres">
      <dgm:prSet presAssocID="{FD00CD84-8099-493B-89A0-EB1561FB6988}" presName="linear" presStyleCnt="0">
        <dgm:presLayoutVars>
          <dgm:animLvl val="lvl"/>
          <dgm:resizeHandles val="exact"/>
        </dgm:presLayoutVars>
      </dgm:prSet>
      <dgm:spPr/>
    </dgm:pt>
    <dgm:pt modelId="{D242F989-9BC4-4D3F-AD6C-26F2DFE75BC9}" type="pres">
      <dgm:prSet presAssocID="{B53D2619-3664-408E-B6D5-08C71165257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C5B7DDF-12E6-419A-AEA7-B9A83E263C86}" type="pres">
      <dgm:prSet presAssocID="{00B77913-00B1-4930-9A15-38092C2C01C8}" presName="spacer" presStyleCnt="0"/>
      <dgm:spPr/>
    </dgm:pt>
    <dgm:pt modelId="{59B4396C-569F-4551-8FE3-7293EE0B4F44}" type="pres">
      <dgm:prSet presAssocID="{C03BCB0E-5615-4EF5-9605-D38637DD374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C1783AB-8B89-4C02-AFC6-D627D7E1C7D2}" type="pres">
      <dgm:prSet presAssocID="{2713AE3B-1663-4C43-9703-90ECC95EEB45}" presName="spacer" presStyleCnt="0"/>
      <dgm:spPr/>
    </dgm:pt>
    <dgm:pt modelId="{3DA8B36D-33D8-4C0A-A9D6-0CB936296CCE}" type="pres">
      <dgm:prSet presAssocID="{73C02F1A-1B29-41BA-B04F-69BDE4C54B3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1AD3302-F65F-4A9D-A180-165590084BAA}" srcId="{FD00CD84-8099-493B-89A0-EB1561FB6988}" destId="{73C02F1A-1B29-41BA-B04F-69BDE4C54B34}" srcOrd="2" destOrd="0" parTransId="{D34D0CA9-0041-4B31-8AE2-973643560D68}" sibTransId="{B18DC027-EB73-4543-85CF-772321554620}"/>
    <dgm:cxn modelId="{3873A71D-F09A-4E8B-ABCC-F3D95296F1A7}" type="presOf" srcId="{C03BCB0E-5615-4EF5-9605-D38637DD3749}" destId="{59B4396C-569F-4551-8FE3-7293EE0B4F44}" srcOrd="0" destOrd="0" presId="urn:microsoft.com/office/officeart/2005/8/layout/vList2"/>
    <dgm:cxn modelId="{9F6AB61E-2576-43B8-AD03-E88629C30AF9}" type="presOf" srcId="{B53D2619-3664-408E-B6D5-08C711652578}" destId="{D242F989-9BC4-4D3F-AD6C-26F2DFE75BC9}" srcOrd="0" destOrd="0" presId="urn:microsoft.com/office/officeart/2005/8/layout/vList2"/>
    <dgm:cxn modelId="{51671E7F-AF52-483D-A7C1-375EB876659A}" type="presOf" srcId="{73C02F1A-1B29-41BA-B04F-69BDE4C54B34}" destId="{3DA8B36D-33D8-4C0A-A9D6-0CB936296CCE}" srcOrd="0" destOrd="0" presId="urn:microsoft.com/office/officeart/2005/8/layout/vList2"/>
    <dgm:cxn modelId="{38A0F196-B448-49C4-8D14-76D273031D92}" type="presOf" srcId="{FD00CD84-8099-493B-89A0-EB1561FB6988}" destId="{5A102AA7-79E2-47FA-8B88-FD37F4287C98}" srcOrd="0" destOrd="0" presId="urn:microsoft.com/office/officeart/2005/8/layout/vList2"/>
    <dgm:cxn modelId="{45484DD7-9192-4B98-B843-75F0789D8572}" srcId="{FD00CD84-8099-493B-89A0-EB1561FB6988}" destId="{C03BCB0E-5615-4EF5-9605-D38637DD3749}" srcOrd="1" destOrd="0" parTransId="{7EC18157-4675-4CDD-AA9E-834BE4FF7596}" sibTransId="{2713AE3B-1663-4C43-9703-90ECC95EEB45}"/>
    <dgm:cxn modelId="{74709FE5-DDBC-4BFA-9CD8-5790BBAE8CEF}" srcId="{FD00CD84-8099-493B-89A0-EB1561FB6988}" destId="{B53D2619-3664-408E-B6D5-08C711652578}" srcOrd="0" destOrd="0" parTransId="{42B775E4-C967-4DB3-B719-C77B82348C6D}" sibTransId="{00B77913-00B1-4930-9A15-38092C2C01C8}"/>
    <dgm:cxn modelId="{449FC071-FFEC-432B-8D35-C4982CDA2203}" type="presParOf" srcId="{5A102AA7-79E2-47FA-8B88-FD37F4287C98}" destId="{D242F989-9BC4-4D3F-AD6C-26F2DFE75BC9}" srcOrd="0" destOrd="0" presId="urn:microsoft.com/office/officeart/2005/8/layout/vList2"/>
    <dgm:cxn modelId="{2A901283-58A3-4538-9D56-B54B2ABB6778}" type="presParOf" srcId="{5A102AA7-79E2-47FA-8B88-FD37F4287C98}" destId="{AC5B7DDF-12E6-419A-AEA7-B9A83E263C86}" srcOrd="1" destOrd="0" presId="urn:microsoft.com/office/officeart/2005/8/layout/vList2"/>
    <dgm:cxn modelId="{A92458F7-E200-480B-BC36-3EAF96BDF2DE}" type="presParOf" srcId="{5A102AA7-79E2-47FA-8B88-FD37F4287C98}" destId="{59B4396C-569F-4551-8FE3-7293EE0B4F44}" srcOrd="2" destOrd="0" presId="urn:microsoft.com/office/officeart/2005/8/layout/vList2"/>
    <dgm:cxn modelId="{BA4CBA1A-C6F6-4F35-81B0-81028E2E0FF5}" type="presParOf" srcId="{5A102AA7-79E2-47FA-8B88-FD37F4287C98}" destId="{4C1783AB-8B89-4C02-AFC6-D627D7E1C7D2}" srcOrd="3" destOrd="0" presId="urn:microsoft.com/office/officeart/2005/8/layout/vList2"/>
    <dgm:cxn modelId="{1A036ADC-9429-4758-BB97-88AEF315D467}" type="presParOf" srcId="{5A102AA7-79E2-47FA-8B88-FD37F4287C98}" destId="{3DA8B36D-33D8-4C0A-A9D6-0CB936296CC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42F989-9BC4-4D3F-AD6C-26F2DFE75BC9}">
      <dsp:nvSpPr>
        <dsp:cNvPr id="0" name=""/>
        <dsp:cNvSpPr/>
      </dsp:nvSpPr>
      <dsp:spPr>
        <a:xfrm>
          <a:off x="0" y="7456"/>
          <a:ext cx="6190459" cy="1511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800" kern="1200"/>
            <a:t>Vormingsdag parochieploegen:</a:t>
          </a:r>
          <a:endParaRPr lang="en-US" sz="3800" kern="1200"/>
        </a:p>
      </dsp:txBody>
      <dsp:txXfrm>
        <a:off x="73792" y="81248"/>
        <a:ext cx="6042875" cy="1364056"/>
      </dsp:txXfrm>
    </dsp:sp>
    <dsp:sp modelId="{59B4396C-569F-4551-8FE3-7293EE0B4F44}">
      <dsp:nvSpPr>
        <dsp:cNvPr id="0" name=""/>
        <dsp:cNvSpPr/>
      </dsp:nvSpPr>
      <dsp:spPr>
        <a:xfrm>
          <a:off x="0" y="1628536"/>
          <a:ext cx="6190459" cy="1511640"/>
        </a:xfrm>
        <a:prstGeom prst="roundRect">
          <a:avLst/>
        </a:prstGeom>
        <a:solidFill>
          <a:schemeClr val="accent2">
            <a:hueOff val="-4377215"/>
            <a:satOff val="-3950"/>
            <a:lumOff val="-881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800" kern="1200"/>
            <a:t>De toekomst van de parochies in ons bisdom</a:t>
          </a:r>
          <a:endParaRPr lang="en-US" sz="3800" kern="1200"/>
        </a:p>
      </dsp:txBody>
      <dsp:txXfrm>
        <a:off x="73792" y="1702328"/>
        <a:ext cx="6042875" cy="1364056"/>
      </dsp:txXfrm>
    </dsp:sp>
    <dsp:sp modelId="{3DA8B36D-33D8-4C0A-A9D6-0CB936296CCE}">
      <dsp:nvSpPr>
        <dsp:cNvPr id="0" name=""/>
        <dsp:cNvSpPr/>
      </dsp:nvSpPr>
      <dsp:spPr>
        <a:xfrm>
          <a:off x="0" y="3249616"/>
          <a:ext cx="6190459" cy="1511640"/>
        </a:xfrm>
        <a:prstGeom prst="roundRect">
          <a:avLst/>
        </a:prstGeom>
        <a:solidFill>
          <a:schemeClr val="accent2">
            <a:hueOff val="-8754431"/>
            <a:satOff val="-7900"/>
            <a:lumOff val="-176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800" kern="1200"/>
            <a:t>4 adviezen van de pastorale raad</a:t>
          </a:r>
          <a:endParaRPr lang="en-US" sz="3800" kern="1200"/>
        </a:p>
      </dsp:txBody>
      <dsp:txXfrm>
        <a:off x="73792" y="3323408"/>
        <a:ext cx="6042875" cy="13640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4:38:23.41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1401 551 24575,'0'-5'0,"1"1"0,-1-1 0,1 1 0,0-1 0,0 1 0,0-1 0,1 1 0,-1 0 0,1-1 0,0 1 0,0 0 0,0 0 0,0 1 0,0-1 0,1 0 0,-1 1 0,4-4 0,7-6 0,1 1 0,25-19 0,-3 3 0,45-45 0,147-118 0,-198 173 0,0 2 0,1 2 0,0 1 0,38-9 0,2-2 0,-61 20 0,0 1 0,0 0 0,1 0 0,-1 1 0,0 1 0,1 0 0,0 1 0,-1 1 0,1-1 0,11 4 0,-14-1 0,0 1 0,0-1 0,0 2 0,-1-1 0,1 1 0,-1 1 0,0-1 0,0 1 0,0 1 0,-1 0 0,1 0 0,9 16 0,9 15 0,-2 1 0,-1 1 0,-1 2 0,-2 0 0,-2 2 0,-1 0 0,21 90 0,-36-130 0,-1-1 0,1 1 0,0-1 0,0 1 0,0-1 0,1 0 0,-1 0 0,0 0 0,1 1 0,0-2 0,0 1 0,0 0 0,0 0 0,0-1 0,0 1 0,0-1 0,5 4 0,-4-5 0,-1 0 0,1 0 0,0-1 0,0 1 0,0-1 0,0 0 0,-1 0 0,1 0 0,0 0 0,0 0 0,0-1 0,0 1 0,-1-1 0,1 0 0,0 0 0,0-1 0,-1 1 0,5-3 0,18-8 0,1 2 0,1 1 0,-1 2 0,1 1 0,0 1 0,0 2 0,0 1 0,1 2 0,-1 1 0,28 6 0,-47-5 0,-1 0 0,0 0 0,1 1 0,-1 0 0,0 1 0,0 0 0,-1 0 0,1 1 0,-1 0 0,1 0 0,-1 0 0,-1 1 0,1 1 0,-1-1 0,0 1 0,0 0 0,0 0 0,-1 1 0,0 0 0,0 0 0,0 0 0,-1 0 0,4 15 0,1 7 0,0 0 0,-2 1 0,-1 0 0,-1 0 0,2 49 0,-5 310 0,-2-205 0,1-172 0,0 0 0,0 0 0,-1 1 0,0-1 0,-1 0 0,-1 0 0,1-1 0,-2 1 0,1 0 0,-2-1 0,1 0 0,-1 0 0,-1-1 0,1 0 0,-2 0 0,1 0 0,-10 10 0,14-18 0,0 0 0,0 1 0,0-1 0,0 1 0,0-1 0,1 1 0,-1 0 0,1 0 0,0 0 0,0 0 0,0 0 0,0 0 0,0 0 0,1 1 0,0-1 0,0 0 0,0 0 0,0 1 0,0-1 0,1 0 0,-1 0 0,1 0 0,2 6 0,3 13 0,1 0 0,1-2 0,12 27 0,8 21 0,-18-30 0,0 1 0,-3 1 0,-1-1 0,-1 1 0,-1 1 0,-3 69 0,-1-65 0,1-30 0,0 0 0,-1 1 0,-1-1 0,0 1 0,-1-1 0,0 0 0,-1 0 0,0 0 0,-1-1 0,-1 1 0,0-1 0,-10 21 0,-6-2 0,-1-2 0,-1-2 0,-1 0 0,-1-2 0,-1-1 0,-2-1 0,0-2 0,0-2 0,-2-1 0,0-1 0,-2-2 0,1-2 0,-59 19 0,77-32 0,-1-1 0,0 0 0,1-1 0,-1-1 0,0-1 0,0 0 0,0-1 0,1-1 0,-26-10 0,-10-7 0,-61-36 0,66 32 0,23 11 0,-1-2 0,1-1 0,-37-37 0,13 11 0,37 33 0,0-1 0,0-1 0,0 1 0,1-1 0,0-1 0,1 0 0,-8-20 0,-23-39 0,19 42 0,16 23 0,-1 1 0,0 1 0,0-1 0,0 0 0,0 1 0,-1 0 0,-6-7 0,8 10 0,0 0 0,-1 0 0,1 0 0,0 0 0,-1 0 0,1 1 0,-1-1 0,1 1 0,-1 0 0,1 0 0,-1 0 0,1 0 0,-1 0 0,1 1 0,-1-1 0,1 1 0,0 0 0,-1 0 0,-3 2 0,-24 12 0,0 3 0,-35 26 0,49-31 0,-2 0 0,1-1 0,-1-1 0,0-1 0,-1-1 0,0-1 0,0-1 0,-1-2 0,-35 6 0,-192-12 0,90-2 0,151 3 0,0-1 0,0 0 0,0 0 0,0 0 0,0-1 0,0 0 0,0-1 0,0 1 0,0-1 0,1-1 0,-1 1 0,1-1 0,-9-9 0,5 4 0,1-1 0,0 0 0,1-1 0,-1 1 0,2-2 0,-1 1 0,-4-14 0,-1-5 0,1-1 0,1-1 0,1 0 0,1 0 0,-5-50 0,8 23 0,-3-23 0,8 81 0,-1 0 0,1 1 0,0-1 0,0 0 0,-1 0 0,1 0 0,-1 0 0,1 1 0,-1-1 0,1 0 0,-1 0 0,1 1 0,-1-1 0,1 0 0,-1 1 0,0-1 0,1 1 0,-1-1 0,0 1 0,1-1 0,-1 1 0,0 0 0,0-1 0,1 1 0,-1 0 0,0 0 0,0 0 0,1-1 0,-1 1 0,0 0 0,0 0 0,0 1 0,1-1 0,-1 0 0,0 0 0,0 0 0,-1 1 0,-34 18 0,23-11 0,-176 85 0,-198 65 0,380-156 0,-11 5 0,0 0 0,0-2 0,-1-1 0,0 0 0,-29 0 0,43-4 0,1-1 0,-1 0 0,0 0 0,1 0 0,-1 0 0,1-1 0,0 0 0,-1 0 0,1-1 0,0 1 0,0-1 0,0 0 0,0 0 0,1-1 0,-1 1 0,1-1 0,0 0 0,-1 0 0,1-1 0,1 1 0,-1-1 0,1 0 0,-1 1 0,1-1 0,0-1 0,0 1 0,-2-10 0,-6-29 0,1 0 0,2 0 0,1-1 0,-1-56 0,7-188 0,3 118 0,-3 127 0,8-82 0,-5 109 0,0 1 0,0 0 0,1 0 0,1 1 0,0-1 0,1 1 0,0 1 0,11-19 0,46-100 0,-51 102 0,2 1 0,0 0 0,2 1 0,28-40 0,-5 24 0,1 3 0,1 1 0,2 3 0,1 2 0,2 3 0,0 2 0,73-34 0,-94 52 0,1 2 0,0 1 0,0 2 0,1 1 0,46-5 0,-63 11 0,0 0 0,1 1 0,-1 1 0,0 0 0,1 0 0,-1 1 0,0 1 0,0 0 0,0 1 0,-1 0 0,1 1 0,-1 0 0,1 1 0,-2 0 0,1 1 0,0 0 0,-1 1 0,8 9 0,-9-6 0,-1 0 0,0 0 0,0 0 0,-1 1 0,0-1 0,4 20 0,3 3 0,-6-48 0,0 0 0,0 1 0,13-19 0,-8 17-151,0 0-1,0 1 0,1 1 0,0 0 1,1 2-1,0-1 0,1 2 1,18-12-1,-17 15-6674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08:21.97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539 706 24575,'1'-6'0,"-1"-1"0,2 1 0,-1-1 0,1 1 0,0 0 0,0 0 0,0 0 0,1 0 0,0 0 0,6-8 0,46-58 0,-28 39 0,188-221 0,-173 212 0,2 2 0,1 2 0,83-53 0,-114 82 0,0 1 0,1 0 0,0 1 0,1 1 0,0 0 0,0 1 0,18-3 0,-28 7 0,1 0 0,0 1 0,0 0 0,-1 0 0,1 0 0,0 1 0,0 0 0,-1 1 0,1-1 0,0 1 0,-1 0 0,0 1 0,0 0 0,1 0 0,-2 0 0,1 0 0,0 1 0,-1 0 0,1 1 0,4 4 0,23 27 0,-2 2 0,-1 0 0,38 69 0,-61-95 0,-1 1 0,-1 0 0,0 0 0,-1 1 0,0-1 0,3 24 0,-3-2 0,0 52 0,-6-29 0,0-35 0,2 1 0,0-1 0,4 27 0,-4-48 0,0-1 0,1 1 0,-1-1 0,0 1 0,1-1 0,-1 0 0,0 1 0,1-1 0,0 0 0,-1 0 0,1 1 0,0-1 0,0 0 0,-1 0 0,1 0 0,0 0 0,0 0 0,0 0 0,0 0 0,1 0 0,-1 0 0,0 0 0,0-1 0,0 1 0,3 1 0,-1-2 0,-1 0 0,1 0 0,-1 0 0,1 0 0,-1 0 0,1-1 0,0 1 0,-1-1 0,0 0 0,1 0 0,-1 1 0,1-1 0,2-2 0,11-7 0,0 0 0,-1-1 0,17-17 0,-20 18 0,-3 3 0,1 0 0,-1 0 0,1 1 0,1 0 0,-1 1 0,1 0 0,0 1 0,0 0 0,0 1 0,18-3 0,-21 5 0,0 0 0,0 1 0,0 0 0,0 0 0,0 1 0,0 0 0,0 0 0,0 1 0,0 0 0,0 0 0,0 1 0,-1 0 0,0 1 0,1-1 0,-1 1 0,8 6 0,234 190 0,-240-193 0,31 25 0,-1 1 0,52 59 0,-81-81 0,0 1 0,-2 1 0,1-1 0,-2 1 0,1 1 0,-2 0 0,0-1 0,-1 2 0,0-1 0,-1 1 0,0-1 0,-2 1 0,2 17 0,-5 366 0,0-387 0,0 0 0,0 0 0,-1 0 0,-1 0 0,0 0 0,0-1 0,-1 1 0,0-1 0,-1 0 0,0 0 0,-10 13 0,2-7 0,-1 0 0,0-1 0,-1-1 0,0 0 0,-23 14 0,17-12 0,3-2 0,0-1 0,0-1 0,-1 0 0,-34 14 0,48-24 0,-1 0 0,1 0 0,-1-1 0,1 0 0,-1 0 0,0 0 0,1-1 0,-1 0 0,0 0 0,1 0 0,-1-1 0,0 1 0,1-2 0,-1 1 0,1 0 0,-1-1 0,1 0 0,0-1 0,0 1 0,0-1 0,0 0 0,0 0 0,-6-5 0,-6-7 0,0 0 0,1-2 0,0 0 0,2 0 0,0-2 0,1 1 0,1-2 0,-17-35 0,27 51 0,0 1 0,0-1 0,0 1 0,0-1 0,-1 1 0,1 0 0,-1-1 0,-4-3 0,7 7 0,-1 0 0,1 0 0,0-1 0,-1 1 0,1 0 0,-1 0 0,1 0 0,0-1 0,-1 1 0,1 0 0,-1 0 0,1 0 0,0 0 0,-1 0 0,1 0 0,-1 0 0,1 0 0,-1 0 0,1 0 0,0 0 0,-1 0 0,1 0 0,-1 0 0,1 0 0,-1 0 0,1 1 0,0-1 0,-1 0 0,1 0 0,-1 1 0,-8 23 0,5 25 0,1 0 0,6 66 0,0-59 0,-7 79 0,1-101 0,-2 1 0,-2-1 0,-12 40 0,14-61 0,1-1 0,-1-1 0,-1 1 0,0-1 0,-1 0 0,0 0 0,-1-1 0,0 0 0,-1 0 0,1-1 0,-2 0 0,-10 8 0,0-4 0,0 0 0,-2-1 0,1-2 0,-1 0 0,-32 10 0,-123 24 0,78-21 0,18-6 0,-1-2 0,-1-4 0,-165-1 0,242-9 0,-1-2 0,1 1 0,0-1 0,-1 0 0,1 0 0,0 0 0,0-1 0,0 0 0,0 0 0,0-1 0,1 0 0,-1 0 0,1 0 0,-1-1 0,-4-4 0,3 2 0,1-1 0,1 0 0,-1-1 0,1 1 0,1-1 0,-1 0 0,1 0 0,1 0 0,-1-1 0,-1-9 0,-22-75 0,-22-154 0,28 146 0,13 66 0,1 0 0,-2-42 0,9 63 0,0 0 0,0 1 0,2-1 0,0 0 0,0 1 0,1 0 0,1-1 0,0 1 0,9-17 0,9-12 0,47-64 0,-19 31 0,-44 59 0,-12 13 0,-25 17 0,27-13 0,-498 227 0,496-226 0,1 0 0,-1 0 0,0 0 0,0-1 0,0 1 0,-1-2 0,-11 2 0,16-3 0,0 1 0,-1-1 0,1 1 0,0-1 0,0 0 0,-1 0 0,1 0 0,0 0 0,0 0 0,0-1 0,0 1 0,1-1 0,-1 1 0,0-1 0,1 1 0,-1-1 0,1 0 0,-1 0 0,1 0 0,0 0 0,0 0 0,-2-4 0,-15-31 0,2-1 0,2 0 0,1-1 0,-13-72 0,23 89 0,0 0 0,1 0 0,1 0 0,2 0 0,0 0 0,1 0 0,1 0 0,1 1 0,1-1 0,12-33 0,58-100 0,-70 144 0,0-1 0,1 1 0,1 0 0,0 0 0,0 1 0,1 0 0,0 0 0,1 1 0,0 0 0,1 0 0,19-13 0,-5 7 0,1 1 0,1 1 0,0 1 0,32-10 0,4-8 38,-54 25-194,1 0 0,0 0 0,0 1 0,0 0 0,0 1 0,1 0 1,-1 0-1,19-2 0,-8 4-6670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09:21.54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1196 24575,'0'-5'0,"1"-1"0,0 1 0,0 0 0,1 0 0,0 0 0,-1 0 0,2 0 0,-1 0 0,5-7 0,33-44 0,-27 38 0,218-322 0,-213 317 0,1 1 0,1 0 0,1 2 0,1 0 0,1 2 0,31-20 0,163-84 0,-97 59 0,-84 43 0,-1-2 0,2 2 0,0 1 0,2 2 0,0 2 0,47-12 0,111-25 0,-62 15 0,-74 21 0,408-90 0,-346 91 0,1 5 0,232 13 0,-335-1 0,0 1 0,1 0 0,-2 2 0,1 1 0,-1 0 0,0 2 0,28 13 0,130 86 0,-77-43 0,-50-35 0,-1 3 0,-1 1 0,-2 3 0,-1 2 0,70 74 0,-98-85 0,-1 0 0,-1 1 0,-1 0 0,13 34 0,-11-24 0,111 235-1365,-119-256-5461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09:24.55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158 0 24575,'10'2'0,"1"0"0,-1 1 0,0 0 0,0 1 0,0 0 0,0 1 0,-1 0 0,1 0 0,12 11 0,14 5 0,14 6 0,11 7 0,2-3 0,83 30 0,-146-61 0,1 0 0,-1 0 0,0 0 0,1 0 0,-1 0 0,0 0 0,1 0 0,-1 0 0,0 0 0,1 0 0,-1 0 0,0 1 0,0-1 0,1 0 0,-1 0 0,0 0 0,0 0 0,1 1 0,-1-1 0,0 0 0,0 0 0,1 0 0,-1 1 0,0-1 0,0 0 0,0 1 0,0-1 0,1 0 0,-1 0 0,0 1 0,0-1 0,0 0 0,0 1 0,0-1 0,0 0 0,0 1 0,0-1 0,0 0 0,0 1 0,0-1 0,0 0 0,0 0 0,0 1 0,0-1 0,0 0 0,0 1 0,0-1 0,-19 14 0,-40 11 0,48-21 0,-36 15 0,0 2 0,2 2 0,1 2 0,-57 42 0,43-26 0,38-28 0,0 0 0,1 2 0,-16 17 0,-57 54-1365,76-71-5461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09:33.12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1451 706 24575,'2'-10'0,"0"-1"0,1 1 0,0 0 0,0 0 0,1 0 0,10-17 0,-7 11 0,37-88 0,-25 56 0,43-79 0,89-100 0,-133 194 0,12-12 0,-28 44 0,-1-1 0,1 0 0,0 1 0,0-1 0,0 1 0,0 0 0,0 0 0,1 0 0,-1 0 0,0 0 0,1 0 0,-1 1 0,0-1 0,1 1 0,-1-1 0,0 1 0,1 0 0,-1 0 0,5 1 0,4 0 0,-1 0 0,0 1 0,1 1 0,-1 0 0,0 0 0,-1 1 0,1 1 0,0-1 0,-1 1 0,0 1 0,-1 0 0,11 8 0,-5 0 0,0 0 0,-1 1 0,-1 0 0,0 1 0,15 27 0,-10-14 0,-4-8 0,0 0 0,-2 0 0,-1 1 0,0 1 0,6 24 0,-14-35 0,1 0 0,1 0 0,-1-1 0,2 0 0,0 0 0,0 0 0,11 17 0,-15-28 0,0 1 0,0-1 0,0 1 0,0-1 0,0 1 0,0-1 0,0 1 0,0-1 0,0 0 0,0 0 0,1 0 0,-1 0 0,0 1 0,0-1 0,0-1 0,0 1 0,0 0 0,0 0 0,0 0 0,0 0 0,0-1 0,0 1 0,0-1 0,0 1 0,0-1 0,0 1 0,0-1 0,0 1 0,0-1 0,1-1 0,31-24 0,-28 21 0,40-44 0,-35 37 0,0 0 0,0 1 0,1 1 0,0-1 0,14-8 0,-21 17 0,-1 0 0,1 0 0,-1 0 0,1 1 0,-1 0 0,1-1 0,0 1 0,0 1 0,0-1 0,0 0 0,-1 1 0,1 0 0,0 0 0,0 0 0,0 1 0,0-1 0,0 1 0,0 0 0,-1 0 0,1 0 0,0 0 0,-1 1 0,1-1 0,4 4 0,139 73 0,-133-69 0,-1 1 0,1 1 0,13 15 0,26 20 0,-42-37 0,0 1 0,-1 0 0,0 0 0,0 1 0,-1 1 0,15 24 0,-8-8 0,-1 0 0,12 35 0,-15-20 0,-1 0 0,-2 1 0,5 68 0,-13-107 0,1 14 0,0 0 0,-1 1 0,-1-1 0,-4 29 0,2-40 0,0 0 0,0 0 0,-1 0 0,0 0 0,0 0 0,0 0 0,-1-1 0,-1 1 0,1-1 0,-1 0 0,0-1 0,-11 11 0,9-10 0,-12 13 0,0-2 0,-1-1 0,-37 25 0,50-38 0,0 0 0,0 0 0,0-1 0,-1 0 0,1-1 0,-1 1 0,0-2 0,0 1 0,1-1 0,-1 0 0,0 0 0,0-1 0,0 0 0,0-1 0,0 0 0,-14-3 0,-1 1 0,23 3 0,0 0 0,0 0 0,0 0 0,-1 0 0,1 0 0,0 0 0,0 0 0,0 0 0,0 0 0,0 0 0,-1 0 0,1 0 0,0 0 0,0 0 0,0 0 0,0 0 0,0 0 0,0 0 0,0 0 0,-1 1 0,1-1 0,0 0 0,0 0 0,0 0 0,0 0 0,0 0 0,0 0 0,0 1 0,0-1 0,0 0 0,0 0 0,0 0 0,0 0 0,0 0 0,0 0 0,0 1 0,-1-1 0,1 0 0,1 0 0,-1 0 0,0 0 0,0 0 0,0 1 0,0-1 0,0 0 0,0 0 0,0 0 0,0 0 0,0 0 0,0 0 0,0 1 0,0-1 0,0 0 0,0 0 0,0 0 0,0 0 0,1 0 0,28 26 0,-10-10 0,173 175 0,-179-177 0,0 1 0,-1 0 0,-1 1 0,0 1 0,8 17 0,38 90 0,-47-97 0,-2-1 0,0 1 0,-2 1 0,4 38 0,-1 112 0,-8-147 0,1 52 0,-12 126 0,6-183 0,0-1 0,-1 0 0,-2 0 0,0-1 0,-2 0 0,0 0 0,-2-1 0,-1 0 0,-19 28 0,23-41 0,-1 0 0,0-1 0,0 0 0,-1-1 0,0 0 0,-1-1 0,0 0 0,-19 9 0,9-6 0,0-1 0,-1-1 0,-42 10 0,50-15 0,-1 0 0,1-1 0,-1-1 0,1 0 0,-1-1 0,1 0 0,-1-2 0,1 1 0,-1-2 0,1 0 0,0 0 0,0-2 0,0 0 0,1 0 0,0-1 0,0-1 0,0 0 0,1-1 0,0 0 0,0-1 0,1 0 0,-13-14 0,-27-24 0,20 19 0,-42-48 0,64 64 0,1 0 0,0 0 0,0 0 0,1-1 0,1 0 0,0-1 0,1 1 0,-5-19 0,7 18 0,-5-16 0,1-1 0,-4-58 0,10 105 0,-1 0 0,0-1 0,-1 1 0,-1 0 0,0-1 0,-1 0 0,-1 0 0,0 0 0,-17 26 0,6-12 0,-1-2 0,-2 0 0,0-1 0,-30 28 0,39-45 0,0 0 0,-1-1 0,0 0 0,0-1 0,-1-1 0,0 0 0,0 0 0,-1-2 0,1 1 0,-19 2 0,-22 3 0,-69 4 0,104-12 0,10-1 0,-14 1 0,0-1 0,-29-1 0,45-1 0,0 0 0,0 0 0,-1-1 0,1 0 0,0 0 0,0 0 0,1-1 0,-1 0 0,0-1 0,1 1 0,-7-6 0,-37-29 0,-3-1 0,-58-57 0,50 29 0,-82-116 0,6 5 0,130 170 0,0 0 0,1 0 0,1-1 0,-1 0 0,1-1 0,1 1 0,0-1 0,0 1 0,-4-19 0,5 6 0,0 0 0,2 0 0,1-34 0,11-71 0,-10 125 0,-1 1 0,0-1 0,1 0 0,-1 0 0,0 1 0,0-1 0,0 0 0,0 0 0,-1 1 0,1-1 0,0 0 0,-1 0 0,1 1 0,-1-1 0,0 1 0,1-1 0,-1 0 0,0 1 0,0-1 0,0 1 0,0 0 0,0-1 0,0 1 0,-1 0 0,1 0 0,0-1 0,-1 1 0,1 0 0,0 0 0,-1 0 0,0 1 0,1-1 0,-1 0 0,1 1 0,-1-1 0,0 1 0,1-1 0,-1 1 0,0 0 0,-1 0 0,-9-1 0,0 0 0,0 2 0,0 0 0,-22 4 0,21-3 0,-127 20 0,-198 22 0,333-44 0,-1 0 0,1 0 0,0 0 0,-1-1 0,1 0 0,0 0 0,0 0 0,0-1 0,0 0 0,0 0 0,0 0 0,0 0 0,1-1 0,-1 0 0,1 0 0,0 0 0,-1 0 0,1-1 0,1 0 0,-1 0 0,1 0 0,-1 0 0,1 0 0,0-1 0,1 1 0,-1-1 0,-2-7 0,-4-12 0,2 0 0,0 0 0,1-1 0,-3-41 0,3 23 0,-5-33 0,4-1 0,3 0 0,7-92 0,0 150 0,0 0 0,1 0 0,1 0 0,0 1 0,2-1 0,0 1 0,1 1 0,1-1 0,0 1 0,17-21 0,14-14 0,77-80 0,-99 114 0,-10 11 0,-1 0 0,1 0 0,0 1 0,1 1 0,-1 0 0,1 0 0,0 0 0,18-5 0,5 0 0,44-8 0,22-5 0,-57 10 0,1 3 0,0 1 0,78-6 0,129 11 0,-159 5 0,-79-1 0,-1 2 0,1-1 0,-1 1 0,0 1 0,0 0 0,0 0 0,-1 1 0,1 0 0,15 10 0,7 6 0,37 31 0,-54-38-1365,-4-1-5461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09:35.02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24575,'0'0'-8191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0:43.40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1 407 24575,'2'-5'0,"0"-1"0,1 1 0,-1-1 0,1 1 0,1 0 0,-1 0 0,1 0 0,0 1 0,0-1 0,0 1 0,10-8 0,5-7 0,4-4 0,1 0 0,1 1 0,2 2 0,0 1 0,0 1 0,2 1 0,0 1 0,1 2 0,44-15 0,-47 21 0,0 2 0,35-4 0,24-5 0,-25 3 0,102-5 0,-2 0 0,-138 13 0,52-9 0,0 4 0,0 2 0,105 5 0,-166 5 0,1-1 0,0 2 0,-1 0 0,1 0 0,-1 2 0,-1-1 0,1 2 0,-1 0 0,0 1 0,13 9 0,16 16 0,57 56 0,-52-45 0,94 98 0,-75-73 0,305 286 0,-327-314 0,61 75 0,2 3 0,77 66 0,-154-158 0,68 70 0,-61-56 0,-14-17 0,-2 0 0,28 44 0,41 64-1365,-77-116-5461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0:45.95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23907,'26'431'0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0:50.61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736 0 24044,'-736'127'0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1:07.94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1193 313 24575,'2'-6'0,"-1"1"0,1 0 0,0 0 0,1 0 0,-1 0 0,1 1 0,0-1 0,0 1 0,1-1 0,-1 1 0,5-4 0,3-5 0,153-168 0,-164 181 0,7-6 0,-1 0 0,1 1 0,0 0 0,0 0 0,1 1 0,-1 0 0,1 0 0,0 1 0,0 0 0,0 0 0,1 1 0,-1 0 0,0 0 0,13 0 0,11 1 0,-1 1 0,50 7 0,-78-7 0,8 2 0,-1 0 0,1 1 0,0 0 0,-1 1 0,0 0 0,0 0 0,0 1 0,0 1 0,-1-1 0,0 2 0,0-1 0,0 1 0,12 13 0,7 12 0,-1 1 0,30 45 0,-6-8 0,-35-47 0,-1 0 0,-1 1 0,-1 0 0,-1 1 0,15 43 0,-26-63 0,0-1 0,1 0 0,0 0 0,0 0 0,0 0 0,0 0 0,1-1 0,-1 1 0,1-1 0,0 1 0,0-1 0,0 0 0,1 0 0,-1 0 0,1-1 0,7 5 0,-6-5 0,0-1 0,0 0 0,0 0 0,0 0 0,1 0 0,-1-1 0,0 0 0,0 0 0,1-1 0,-1 1 0,0-1 0,0 0 0,0-1 0,6-1 0,79-32 0,-73 26 0,1 1 0,0 1 0,0 1 0,0 0 0,1 2 0,0 0 0,35-3 0,-46 8 0,-1 0 0,1 1 0,-1 0 0,0 0 0,0 0 0,0 1 0,0 0 0,0 0 0,11 8 0,57 45 0,-57-42 0,226 213 0,-228-209 0,-1 1 0,0 1 0,-2 0 0,0 1 0,-2 0 0,0 1 0,-1 0 0,-1 1 0,-2 0 0,0 0 0,-1 0 0,3 27 0,9 39 0,-10-56 0,-1 0 0,-2 1 0,-1-1 0,-1 1 0,-3 48 0,-1-75 0,-1-1 0,1 0 0,-1 0 0,0 0 0,-1 0 0,0 0 0,0-1 0,-6 10 0,-9 19 0,18-32 0,-1-1 0,1 1 0,0 0 0,0-1 0,0 1 0,0-1 0,1 1 0,-1-1 0,0 1 0,1-1 0,-1 1 0,0-1 0,1 1 0,0-1 0,-1 1 0,1-1 0,0 0 0,0 0 0,0 1 0,0-1 0,0 0 0,0 0 0,0 0 0,0 0 0,0 0 0,2 1 0,42 29 0,-28-21 0,7 7 0,9 6 0,38 33 0,-61-46 0,0 0 0,0 1 0,-1-1 0,-1 2 0,0-1 0,0 1 0,7 18 0,8 25 0,30 113 0,-46-126 0,-1 0 0,-2 1 0,-2-1 0,-6 62 0,2-17 0,1-57 0,-2 1 0,-1 0 0,-1 0 0,-2-1 0,-1 0 0,-2-1 0,0 0 0,-2 0 0,-1-1 0,-1-1 0,-2 0 0,-25 34 0,35-53 0,-1 0 0,0-1 0,-1 1 0,0-1 0,0-1 0,0 1 0,-1-1 0,0-1 0,0 0 0,0 0 0,0-1 0,-1 0 0,0 0 0,0-1 0,0-1 0,-14 3 0,-208 25 0,197-26 0,-55 15 0,62-12 0,0-1 0,-57 4 0,75-10 0,0 0 0,0-1 0,0 0 0,0-1 0,0 0 0,0 0 0,0-1 0,1 0 0,0-1 0,-1 0 0,1-1 0,-12-8 0,-2-4 0,1-1 0,1-1 0,1 0 0,-32-41 0,48 55 0,-18-21 0,-35-58 0,56 84 0,1-1 0,-1 0 0,1 0 0,-1 0 0,0 0 0,0 1 0,1-1 0,-1 0 0,0 1 0,0-1 0,0 1 0,0-1 0,1 1 0,-1-1 0,0 1 0,0 0 0,0-1 0,0 1 0,0 0 0,0 0 0,0-1 0,0 1 0,0 0 0,0 0 0,0 0 0,0 1 0,0-1 0,0 0 0,0 0 0,0 0 0,0 1 0,0-1 0,0 0 0,0 1 0,0-1 0,0 1 0,0-1 0,0 1 0,1 0 0,-1-1 0,0 1 0,0 0 0,1-1 0,-2 2 0,-35 40 0,33-36 0,-16 20 0,-1-1 0,0-1 0,-2-1 0,-1-1 0,-1-1 0,-1-1 0,0-1 0,-32 16 0,-1-3 0,-85 33 0,117-56 0,-1-1 0,0-2 0,0 0 0,-1-2 0,1-1 0,-1-1 0,-47-4 0,37-2 0,1-1 0,-1-3 0,1-1 0,-73-28 0,38 4 0,3-3 0,0-3 0,3-2 0,-121-100 0,179 133 0,1 0 0,0 0 0,0-1 0,1 0 0,0 0 0,1 0 0,0-1 0,0 0 0,1-1 0,0 1 0,1-1 0,0 0 0,1 0 0,-3-15 0,1-11 0,2 0 0,1 0 0,4-40 0,-1 37 0,-1 33 0,1-1 0,0 1 0,1 0 0,0 0 0,5-14 0,1-5 0,-8 25 0,0 0 0,0 1 0,0-1 0,0 0 0,-1 0 0,1 0 0,0 0 0,-1 0 0,1 0 0,0 0 0,-1 1 0,1-1 0,-1 0 0,0 0 0,1 1 0,-1-1 0,0 0 0,1 1 0,-1-1 0,0 0 0,1 1 0,-1-1 0,0 1 0,0-1 0,0 1 0,0 0 0,0-1 0,1 1 0,-1 0 0,0 0 0,0-1 0,0 1 0,0 0 0,0 0 0,0 0 0,0 0 0,0 0 0,-2 1 0,-48-2 0,43 1 0,-55 2 0,-2 0 0,-64-7 0,110 4 0,1-2 0,-1 0 0,1-1 0,0-1 0,0-1 0,1-1 0,0 0 0,-19-11 0,32 15 0,0 0 0,0-1 0,0 1 0,0-1 0,1 0 0,0 0 0,0 0 0,0-1 0,0 1 0,1-1 0,-4-8 0,-19-62 0,16 44 0,-5-20 0,2 0 0,3-1 0,-5-75 0,8-159 0,6 284 0,1-7 0,-1 0 0,2 0 0,-1 0 0,1 0 0,1 1 0,-1-1 0,1 1 0,1 0 0,0 0 0,0 0 0,0 0 0,1 0 0,0 1 0,9-10 0,-5 8 0,0 0 0,0 1 0,0 0 0,1 1 0,1-1 0,-1 2 0,1 0 0,0 0 0,0 1 0,13-4 0,0 2 0,0 2 0,25-3 0,-28 6 0,0-2 0,38-11 0,-58 15 0,0 0 0,-1-1 0,1 1 0,0 0 0,-1 0 0,1 0 0,-1-1 0,1 1 0,-1 0 0,1-1 0,0 1 0,-1-1 0,1 1 0,-1 0 0,0-1 0,1 1 0,-1-1 0,1 1 0,-1-1 0,0 1 0,1-1 0,-1 0 0,0 1 0,1-1 0,-1 1 0,0-1 0,0 0 0,0 1 0,0-1 0,0 0 0,1 1 0,-1-1 0,0 0 0,0 1 0,-1-1 0,1 0 0,0 1 0,0-1 0,0 1 0,0-1 0,0 0 0,-1 1 0,1-1 0,0 1 0,-1-1 0,1 0 0,0 1 0,-1-1 0,0 0 0,-32-31 0,12 13 0,13 6 0,1 0 0,0 0 0,1-1 0,0 0 0,1 0 0,1 0 0,0-1 0,1 0 0,0 1 0,0-20 0,1-17 0,8-84 0,-4 118 0,0 0 0,2 0 0,0 1 0,1-1 0,0 1 0,1 0 0,1 0 0,1 0 0,0 1 0,1 1 0,0-1 0,1 1 0,1 1 0,23-23 0,15-17 0,-17 17 0,2 2 0,1 1 0,52-37 0,-55 42 0,-28 24 0,-1 0 0,1 1 0,0-1 0,0 1 0,1 0 0,-1 0 0,0 0 0,1 1 0,0 0 0,0 0 0,-1 0 0,1 0 0,7-1 0,29-1 0,0 2 0,0 1 0,62 8 0,-82-2 0,0 0 0,0 1 0,-1 2 0,1 0 0,-2 1 0,1 0 0,21 16 0,18 7 0,-23-12-1365,-23-11-5461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2:20.52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4894 0 24575,'-4'2'0,"0"-1"0,0 1 0,1 0 0,-1 0 0,1 1 0,-1-1 0,1 1 0,-4 4 0,-9 5 0,-26 14 0,6-3 0,-1-1 0,-1-1 0,-62 22 0,50-24 0,-52 28 0,-16 8 0,-175 87 0,-15 6 0,-86-18 0,376-125 0,-227 73 0,195-62 0,-87 15 0,73-18 0,24-7 0,-56 3 0,-6 1 0,25-3 0,0-3 0,-81-6 0,-60 3 0,38 25 0,18 0 0,62-16 0,-114 5 0,175-13 0,-55 8 0,-28 3 0,-606-12 81,353-3-1527,348 2-5380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4:38:27.83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42 24575,'4'0'0,"6"0"0,6 0 0,4 0 0,3 0 0,-2-5 0,-1 0 0,1-1 0,-3-3 0,-1 0 0,-2 2-8191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2:22.61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0 342 24575,'3'-7'0,"-1"0"0,1 0 0,0 0 0,0 1 0,1-1 0,-1 1 0,7-8 0,-7 10 0,11-15 0,2 0 0,33-31 0,-30 33 0,-1-2 0,23-31 0,17-38-1365,-46 74-5461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2:24.97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24575,'14'2'0,"1"1"0,-1 0 0,0 1 0,0 1 0,0 0 0,0 0 0,-1 2 0,0 0 0,0 0 0,11 10 0,40 19 0,165 92 0,-98-51 0,-20-19-1365,-94-50-5461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2:34.37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3052 991 24575,'14'-177'0,"0"-4"0,-13 127 0,1 26 0,-2-1 0,-5-41 0,4 62 0,-1 1 0,1-1 0,-1 1 0,-1 0 0,1-1 0,-1 1 0,-1 0 0,1 1 0,-1-1 0,0 1 0,-1-1 0,1 1 0,-12-10 0,-22-15 0,-3 3 0,0 1 0,-66-32 0,104 58 0,-46-23 0,-2 2 0,-1 2 0,-78-18 0,-167-17 0,132 34 0,-1 7 0,-224 9 0,380 6 0,-1 0 0,1 0 0,-1 1 0,1 1 0,-1-1 0,-13 7 0,22-8 0,0 0 0,0 0 0,0 0 0,0 0 0,0 0 0,1 0 0,-1 1 0,0-1 0,1 0 0,-1 1 0,1 0 0,-1-1 0,1 1 0,0 0 0,0 0 0,0 0 0,0 0 0,0 0 0,0 0 0,0 0 0,1 0 0,-1 0 0,1 0 0,-1 0 0,1 0 0,0 0 0,0 1 0,0-1 0,0 0 0,0 0 0,1 0 0,-1 0 0,0 1 0,1-1 0,0 0 0,-1 0 0,3 3 0,8 15 0,8 23 0,-19-42 0,0 1 0,1-1 0,-1 0 0,0 1 0,0-1 0,0 0 0,0 1 0,0-1 0,-1 0 0,1 0 0,0 1 0,0-1 0,-1 0 0,1 0 0,-1 1 0,1-1 0,-1 0 0,0 0 0,1 0 0,-1 0 0,0 0 0,0 0 0,0 0 0,0 0 0,0 0 0,0 0 0,0 0 0,0-1 0,0 1 0,-2 1 0,-9 2 0,0 0 0,0 0 0,0-1 0,0-1 0,-1 0 0,1-1 0,-23 0 0,-5 1 0,-648 61 0,623-59 0,43-3 0,1 0 0,0 1 0,-1 1 0,-30 9 0,46-10 0,0 0 0,-1 1 0,1 0 0,0 0 0,1 1 0,-1 0 0,0 0 0,1 0 0,0 1 0,0-1 0,0 1 0,1 0 0,0 1 0,0-1 0,0 1 0,0 0 0,1 0 0,-3 9 0,-2 4 0,0 2 0,2-1 0,1 1 0,0 0 0,2 0 0,0 1 0,1-1 0,1 1 0,2-1 0,0 1 0,1-1 0,1 1 0,1-1 0,1 0 0,0-1 0,17 39 0,-3-25 0,2-1 0,1-1 0,36 40 0,-57-71 0,5 6 0,1-1 0,-1 0 0,1-1 0,1 0 0,-1 0 0,1-1 0,0 1 0,0-2 0,0 1 0,16 4 0,-23-8 0,0 0 0,0 0 0,-1 0 0,1 1 0,0-1 0,-1 0 0,1 0 0,0 1 0,0-1 0,-1 0 0,1 1 0,-1-1 0,1 1 0,0-1 0,-1 1 0,1-1 0,-1 1 0,1-1 0,-1 1 0,1 0 0,-1-1 0,1 1 0,-1-1 0,0 1 0,1 0 0,-1 0 0,0-1 0,0 1 0,0 0 0,1 0 0,-1-1 0,0 1 0,0 0 0,0 0 0,0-1 0,0 1 0,0 0 0,0 0 0,-1-1 0,1 1 0,0 0 0,0 0 0,-1-1 0,1 1 0,0 0 0,-1-1 0,1 1 0,0 0 0,-1-1 0,1 1 0,-1-1 0,1 1 0,-1-1 0,0 1 0,1-1 0,-2 2 0,-42 33 0,33-27 0,-297 218 0,299-219 0,0 0 0,1 1 0,0 1 0,0-1 0,1 1 0,0 1 0,1-1 0,0 1 0,1 0 0,-1 1 0,2-1 0,0 1 0,0 0 0,1 0 0,-2 14 0,-1 13 0,3 0 0,1 0 0,4 47 0,0-12 0,-1-57 0,1-1 0,0 1 0,1-1 0,1 0 0,0 0 0,1 0 0,1 0 0,0-1 0,1 0 0,0 0 0,2-1 0,15 21 0,9 6 0,2 0 0,56 47 0,-81-79 0,1-1 0,-1 0 0,2-1 0,-1 0 0,1 0 0,-1-1 0,2-1 0,12 4 0,-4-3 0,0 0 0,1-1 0,41 1 0,-61-5 0,0 0 0,1 0 0,-1 0 0,0-1 0,1 1 0,-1-1 0,0 0 0,0 1 0,1-1 0,-1 0 0,0 0 0,0 0 0,0-1 0,0 1 0,0 0 0,0-1 0,-1 1 0,1-1 0,0 0 0,-1 1 0,1-1 0,-1 0 0,0 0 0,2-2 0,21-22 0,-23 25 0,1 0 0,0 1 0,0-1 0,-1 0 0,1 1 0,0 0 0,0-1 0,0 1 0,0 0 0,0 0 0,-1 0 0,1 0 0,0 0 0,0 0 0,0 1 0,0-1 0,0 0 0,-1 1 0,1 0 0,0-1 0,0 1 0,-1 0 0,1 0 0,-1 0 0,1 0 0,-1 0 0,1 1 0,-1-1 0,1 0 0,1 3 0,7 6 0,-1 1 0,0 0 0,8 12 0,-9-11 0,61 81 0,3-3 0,94 88 0,-141-157 0,0 0 0,2-2 0,1-1 0,0-1 0,57 24 0,157 45 0,-210-77 0,-1-2 0,2 0 0,-1-3 0,1 0 0,-1-3 0,1 0 0,42-6 0,-68 3 0,1 0 0,-1 0 0,0-1 0,0 0 0,0 0 0,0-1 0,-1 0 0,1 0 0,-1-1 0,0 0 0,-1 0 0,1 0 0,-1 0 0,0-1 0,0 0 0,0 0 0,4-10 0,0 3 0,-1-1 0,-1 0 0,0 0 0,-1 0 0,0-1 0,-1 0 0,4-24 0,-7 24 0,0 0 0,-2 0 0,0 0 0,-1 0 0,-3-22 0,6 43 0,1-1 0,0 1 0,0-1 0,1 0 0,-1 0 0,1 0 0,0 0 0,6 5 0,5 7 0,39 59 0,-33-44 0,1-2 0,44 47 0,-47-60 0,1-2 0,0 0 0,1-1 0,1-1 0,39 17 0,-22-14 0,2-1 0,63 14 0,-42-15 0,150 27 0,-195-39 0,-1-1 0,1-1 0,-1-1 0,1 0 0,-1-1 0,0-1 0,1-1 0,-1 0 0,-1-1 0,1 0 0,21-12 0,-24 10 0,-1 0 0,0 0 0,0-1 0,-1-1 0,0 0 0,0-1 0,-1 0 0,0 0 0,-1-1 0,-1 0 0,1-1 0,-2 0 0,10-18 0,-4 3 0,-2-1 0,0 1 0,-2-2 0,-1 1 0,-2-1 0,0-1 0,-2 1 0,0-51 0,-4 73 0,0-15 0,-1 0 0,-8-42 0,8 58 0,-1 0 0,0 0 0,0 0 0,-1 0 0,1 0 0,-1 0 0,-1 0 0,1 1 0,-1 0 0,0 0 0,0 0 0,0 0 0,-1 0 0,-8-6 0,-19-10 0,22 16 0,0-1 0,0-1 0,1 0 0,0 0 0,0-1 0,1 0 0,-10-12 0,18 20 0,0 0 0,0 0 0,0 0 0,0 0 0,0 0 0,0 0 0,0 1 0,0-1 0,0 0 0,0 0 0,1 0 0,-1 0 0,0 0 0,0 0 0,0 0 0,0 0 0,0 0 0,0 0 0,0 0 0,0 0 0,1 0 0,-1 0 0,0 0 0,0 0 0,0 0 0,0 0 0,0 0 0,0 0 0,0 0 0,0 0 0,1 0 0,-1 0 0,0 0 0,0 0 0,0 0 0,0 0 0,0 0 0,0 0 0,0-1 0,0 1 0,0 0 0,1 0 0,-1 0 0,0 0 0,0 0 0,0 0 0,0 0 0,0 0 0,0 0 0,0 0 0,0-1 0,0 1 0,0 0 0,0 0 0,0 0 0,0 0 0,0 0 0,0 0 0,0 0 0,0 0 0,0-1 0,0 1 0,0 0 0,0 0 0,0 0 0,0 0 0,0 0 0,0 0 0,0-1 0,16 7 0,15 9 0,-11-4 0,0 0 0,0-2 0,0 0 0,1-1 0,1-1 0,-1-1 0,1-1 0,0-1 0,0-1 0,24 1 0,16-3 0,-25 1 0,0-2 0,58-7 0,-87 5 0,-1 0 0,0 0 0,1-1 0,-1 0 0,0-1 0,-1 1 0,1-1 0,-1 0 0,0-1 0,0 0 0,0 0 0,0 0 0,-1 0 0,0-1 0,0 0 0,0 0 0,-1-1 0,0 1 0,4-11 0,2-3 0,-1-1 0,-2 0 0,0-1 0,-1 0 0,4-31 0,-5 1 0,-2 0 0,-2 0 0,-7-67 0,3 94 0,-2 1 0,0 0 0,-1 0 0,-1 0 0,-1 1 0,-2 0 0,0 0 0,-14-21 0,4 11 0,-2 2 0,-1 0 0,-1 2 0,-42-41 0,53 56 0,1 0 0,1-1 0,0-1 0,-14-26 0,13 21 0,-28-37 0,-4 7 0,13 16 0,2-1 0,-34-54 0,52 73-1365,2 3-5461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5:24.83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5447 282 24575,'-27'1'0,"0"2"0,0 1 0,-44 13 0,9-2 0,-69 15 0,-95 17 0,189-40 0,-70 23 0,70-18 0,-60 11 0,36-11 0,-67 23 0,109-30 0,-76 17 0,-2-4 0,0-5 0,-103 1 0,193-13 0,-570 6 0,335-9 0,51-12 0,29 0 0,61 12 0,27 2 0,1-3 0,-112-20 0,-116-43 0,124 23 0,-196-56 0,-127-25 0,272 74 0,5 9 0,143 30 0,0-4 0,-105-35 0,67 15-1365,94 30-5461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5:31.10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381 0 24575,'-18'16'0,"0"-1"0,-30 18 0,-20 17 0,37-24 0,-1-2 0,-1-1 0,-57 31 0,72-47 0,-6 4 0,24-3 0,15 2 0,6 2 0,38 27 0,-39-25 0,1 0 0,23 11 0,-13-8 0,-1 2 0,-1 1 0,-1 0 0,0 3 0,-2 0 0,44 50 0,-33-32-682,57 84-1,-83-110-6143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5:42.11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3516 660 24575,'-1'-21'0,"-2"0"0,0 0 0,-1 1 0,-10-26 0,-6-35 0,11-34 0,9 94 0,-1-1 0,0 1 0,-2-1 0,0 1 0,-2 0 0,0 0 0,-14-34 0,14 49 0,1 0 0,-1 0 0,0 0 0,0 1 0,-1-1 0,1 2 0,-1-1 0,0 0 0,-1 1 0,1 0 0,-1 1 0,0 0 0,0 0 0,-11-4 0,-2 1 0,-1 0 0,0 1 0,-41-4 0,50 8 0,-16-3 0,0 2 0,0 1 0,0 2 0,0 0 0,-49 10 0,70-8 0,1-1 0,-1 1 0,1 1 0,0-1 0,0 1 0,1 0 0,-1 1 0,1-1 0,0 1 0,0 0 0,0 1 0,1-1 0,0 1 0,-4 6 0,-17 20 0,22-30 0,0 0 0,0 1 0,0-1 0,0 0 0,-1-1 0,1 1 0,-1-1 0,1 1 0,-1-1 0,1 0 0,-1 0 0,0-1 0,1 1 0,-1-1 0,0 1 0,0-1 0,1-1 0,-1 1 0,0 0 0,0-1 0,1 0 0,-7-2 0,-13-3 0,0-2 0,-32-15 0,28 12 0,-31-12 0,0 3 0,-1 3 0,-1 2 0,0 3 0,-1 3 0,0 2 0,-1 3 0,-108 6 0,165-1 0,0 0 0,0 0 0,0 0 0,0 0 0,0 1 0,0 0 0,0 0 0,1 0 0,-1 1 0,1 0 0,-1 0 0,1 0 0,0 0 0,0 0 0,1 1 0,-1 0 0,1 0 0,-1 0 0,1 0 0,-3 6 0,-4 9 0,2-1 0,0 1 0,-11 40 0,-10 25 0,23-72 0,-1 3 0,-1 0 0,-1-1 0,-18 26 0,23-36 0,0 0 0,0 0 0,0-1 0,0 1 0,-1-1 0,1 0 0,-1 0 0,0 0 0,0-1 0,0 0 0,0 0 0,-1 0 0,1-1 0,0 1 0,-11 0 0,-56 2 0,-93-6 0,48-1 0,-35 1 0,-188 5 0,288 4 0,-1 2 0,1 2 0,1 3 0,-56 22 0,15-6 0,75-23 0,0-1 0,0 2 0,1 0 0,0 1 0,0 1 0,-18 14 0,-77 78 0,86-77 0,19-18 0,0 0 0,1 1 0,-1 0 0,2 0 0,-1 0 0,1 1 0,1 0 0,-1-1 0,1 1 0,1 1 0,0-1 0,0 0 0,1 0 0,0 1 0,0-1 0,1 1 0,0-1 0,1 0 0,3 16 0,-1-6 0,1 0 0,1-1 0,1 0 0,0 0 0,2 0 0,0 0 0,0-1 0,20 27 0,-18-30 0,0 0 0,1-1 0,17 15 0,-22-23 0,0-1 0,1 1 0,-1-2 0,1 1 0,0-1 0,0 0 0,0 0 0,0-1 0,0 0 0,10 2 0,16 1 0,-20-3 0,0-1 0,0 2 0,-1 0 0,1 0 0,-1 1 0,22 11 0,-33-15 0,-1 0 0,0 0 0,1 1 0,-1-1 0,0 0 0,1 1 0,-1-1 0,0 0 0,1 1 0,-1-1 0,0 0 0,1 1 0,-1-1 0,0 1 0,0-1 0,0 1 0,0-1 0,1 0 0,-1 1 0,0-1 0,0 1 0,0-1 0,0 1 0,0-1 0,0 1 0,0-1 0,0 1 0,0-1 0,0 1 0,0-1 0,-1 0 0,1 1 0,0 0 0,-14 16 0,-24 8 0,-64 21 0,79-38 0,1 2 0,0 0 0,0 1 0,1 1 0,-24 19 0,5 0 0,20-16 0,0 1 0,-24 26 0,38-37 0,1 1 0,1 0 0,-1 1 0,1-1 0,0 1 0,1 0 0,0 0 0,0 0 0,0 0 0,1 0 0,0 1 0,-1 9 0,0 29 0,5 87 0,2-39 0,-4-79 0,2 1 0,0-1 0,0 0 0,1 0 0,1-1 0,1 1 0,8 19 0,8 7 0,27 43 0,-4-9 0,-35-60 0,0-1 0,1 0 0,0-1 0,1 0 0,1-1 0,0 0 0,1 0 0,25 17 0,-34-27 0,-1 1 0,0 0 0,0 0 0,0 0 0,0 0 0,0 0 0,0 0 0,-1 1 0,1 0 0,-1-1 0,0 1 0,0 0 0,-1 0 0,1 0 0,-1 0 0,0 0 0,0 1 0,0-1 0,-1 0 0,1 0 0,-1 6 0,-1 10 0,0 0 0,-2 0 0,-6 30 0,-4 23 0,11-5 0,9 118 0,-4-158 0,2 0 0,1-1 0,1 1 0,1-1 0,1-1 0,26 51 0,1-7 0,-25-45 0,2-1 0,1 1 0,0-2 0,2 0 0,0-1 0,2-1 0,21 22 0,-17-24 0,1 0 0,37 23 0,-50-37 0,1 0 0,-1 0 0,1-1 0,-1 0 0,1-1 0,0 0 0,1-1 0,-1 0 0,18 0 0,-17-2 0,0 1 0,0-2 0,-1 0 0,1 0 0,0-1 0,0-1 0,22-8 0,-27 8 0,-1 0 0,0 0 0,0-1 0,0 0 0,0-1 0,0 1 0,-1-1 0,0 0 0,0 0 0,0-1 0,-1 1 0,0-1 0,0 0 0,5-11 0,29-80 0,-28 65 0,-9 31 0,-1-1 0,0 1 0,1 0 0,-1-1 0,1 1 0,-1 0 0,1-1 0,0 1 0,-1 0 0,1 0 0,0 0 0,0 0 0,0-1 0,0 1 0,0 0 0,0 1 0,0-1 0,0 0 0,0 0 0,0 0 0,1 1 0,-1-1 0,0 0 0,1 1 0,1-1 0,-1 1 0,0 0 0,0 1 0,0-1 0,0 1 0,0 0 0,0-1 0,0 1 0,-1 0 0,1 0 0,0 0 0,-1 0 0,1 0 0,0 1 0,-1-1 0,0 0 0,2 3 0,8 9 0,0 1 0,-1 0 0,11 20 0,-16-25 0,31 43 0,2-2 0,2-2 0,2-1 0,2-3 0,72 57 0,-63-56 0,-17-14 0,68 45 0,-90-68 0,1 0 0,0 0 0,0-1 0,1-1 0,0-1 0,0-1 0,0 0 0,28 3 0,-25-5 0,-1 0 0,1-2 0,0 0 0,0-1 0,27-5 0,-39 4 0,1-1 0,-1 1 0,1-1 0,-1 0 0,0-1 0,0 0 0,-1 0 0,1 0 0,-1-1 0,0 0 0,0 0 0,0-1 0,-1 1 0,0-1 0,8-12 0,-5 5 0,-1-1 0,0 1 0,-1-1 0,0-1 0,-2 1 0,1-1 0,-2 0 0,0 0 0,2-21 0,-3-17 0,-5-73 0,0 31 0,5 24 0,0 43 0,-2-1 0,0 1 0,-2-1 0,-1 1 0,-7-30 0,9 57 0,0-1 0,0 0 0,1 1 0,-1-1 0,1 0 0,-1 0 0,1 1 0,0-1 0,-1 0 0,1 0 0,0 0 0,0 0 0,0 1 0,1-1 0,-1 0 0,0 0 0,1 0 0,-1 0 0,1 1 0,0-1 0,-1 0 0,1 1 0,0-1 0,0 1 0,0-1 0,0 1 0,0-1 0,1 1 0,-1-1 0,2 0 0,1 0 0,0 1 0,0 0 0,0 0 0,0 0 0,0 0 0,1 1 0,-1 0 0,0 0 0,1 0 0,-1 0 0,0 1 0,6 1 0,143 13 0,1-6 0,190-13 0,-289 1 0,0-2 0,-1-2 0,54-15 0,-104 21 0,0 0 0,1 0 0,-1-1 0,0 0 0,0 0 0,0 0 0,0 0 0,0 0 0,-1-1 0,1 1 0,-1-1 0,1 0 0,-1 0 0,0-1 0,0 1 0,0-1 0,-1 1 0,1-1 0,-1 0 0,0 0 0,0 0 0,2-7 0,-2 3 0,-1 0 0,0 1 0,-1-1 0,0 0 0,0 0 0,0 0 0,-1 0 0,-1 1 0,1-1 0,-1 0 0,0 1 0,-4-9 0,-83-212 0,89 227 0,-1 0 0,1 0 0,-1 0 0,1 0 0,0-1 0,-1 1 0,1 0 0,0 0 0,0 0 0,0 0 0,-1 0 0,1 0 0,0 0 0,1 0 0,-1-1 0,0 1 0,0 0 0,0 0 0,1-2 0,0 3 0,0 0 0,0 0 0,-1 0 0,1 0 0,0 0 0,-1 0 0,1 0 0,0 0 0,-1 0 0,1 0 0,0 0 0,-1 1 0,1-1 0,0 0 0,-1 1 0,1-1 0,0 0 0,-1 1 0,1-1 0,-1 1 0,1-1 0,0 1 0,42 40 0,-37-35 0,13 11 0,0-2 0,1 0 0,1-1 0,0-1 0,1-1 0,30 13 0,-7-7 0,2-2 0,57 13 0,84 10 0,-184-38 0,1-1 0,0 1 0,-1-1 0,1 0 0,0-1 0,0 1 0,-1-1 0,1 0 0,-1 0 0,1 0 0,-1-1 0,1 0 0,-1 0 0,0 0 0,0 0 0,6-4 0,-4 1 0,0-1 0,0 1 0,-1-1 0,0 0 0,0 0 0,0-1 0,-1 0 0,8-13 0,-3-4 0,0 1 0,-1-1 0,-1-1 0,-1 1 0,2-31 0,-1-33 0,-6-144 0,-4 105 0,3 104 0,-2 1 0,0-1 0,-2 1 0,0 0 0,-1 0 0,-2 1 0,-16-39 0,18 51 0,-1 0 0,-1 1 0,0-1 0,0 1 0,0 1 0,-1-1 0,0 1 0,-1 1 0,0-1 0,0 1 0,-17-8 0,14 8 0,1-1 0,0 0 0,0-1 0,1 0 0,0 0 0,1-1 0,-9-11 0,7 7 0,8 10 0,-1-1 0,1 0 0,1 0 0,-1 0 0,0 0 0,-2-8 0,4 11 0,1 0 0,0 0 0,0 0 0,0 0 0,0 1 0,0-1 0,1 0 0,-1 0 0,0 0 0,0 0 0,1 0 0,-1 0 0,0 1 0,1-1 0,-1 0 0,1 0 0,-1 1 0,1-1 0,-1 0 0,1 0 0,-1 1 0,1-1 0,0 1 0,-1-1 0,1 1 0,0-1 0,0 1 0,-1-1 0,1 1 0,0-1 0,0 1 0,0 0 0,0 0 0,0-1 0,-1 1 0,1 0 0,0 0 0,0 0 0,0 0 0,0 0 0,0 0 0,1 0 0,87-4 0,-76 5 0,1-1 0,0 0 0,-1-1 0,1-1 0,-1 0 0,1-1 0,-1 0 0,0-1 0,13-5 0,-16 4 0,-1 0 0,-1 0 0,1-1 0,-1 0 0,0 0 0,0-1 0,0 0 0,-1 0 0,0-1 0,-1 0 0,0 0 0,0 0 0,0-1 0,-1 0 0,-1 0 0,0-1 0,0 1 0,0-1 0,-1 0 0,-1 0 0,0 0 0,0 0 0,-1 0 0,0 0 0,-1-17 0,1-3 0,-1 1 0,-2 0 0,0 0 0,-2 0 0,-1 0 0,-2 1 0,0 0 0,-2 0 0,-22-46 0,3 13 0,22 43 0,-1 2 0,-1-1 0,-1 1 0,-1 1 0,0-1 0,-1 2 0,-15-18 0,-54-58 0,38 49-455,-2 3 0,-84-59 0,109 85-6371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6:41.26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3446 146 24575,'-31'-11'0,"0"0"0,0 2 0,0 2 0,-1 1 0,0 1 0,-48-1 0,-55 4 0,85 3 0,1-3 0,-57-8 0,-286-36 0,251 34 0,-163-6 0,56 16 0,-232 6 0,375 7 0,1 5 0,-158 44 0,217-49 0,-1 4 0,1 1 0,1 2 0,0 3 0,-76 47 0,-187 151 0,214-149 0,46-28-1365,36-29-5461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6:44.00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490 0 24575,'-12'1'0,"1"0"0,-1 1 0,1 0 0,-1 0 0,1 2 0,0-1 0,0 1 0,0 1 0,1 0 0,-16 10 0,-11 10 0,-50 45 0,0-1 0,-34 27 0,119-96 0,1 1 0,0-1 0,0 1 0,0-1 0,0 1 0,0 0 0,0 0 0,0 0 0,0-1 0,0 1 0,0 0 0,0 0 0,1 0 0,-1 0 0,0 0 0,1 1 0,-1-1 0,1 0 0,-1 0 0,1 0 0,-1 0 0,1 1 0,0-1 0,0 0 0,-1 0 0,1 1 0,0-1 0,0 0 0,0 1 0,1-1 0,-1 0 0,0 0 0,0 1 0,1-1 0,-1 0 0,1 0 0,-1 0 0,1 0 0,-1 1 0,1-1 0,0 0 0,-1 0 0,1 0 0,0 0 0,0 0 0,0 0 0,0-1 0,0 1 0,0 0 0,0 0 0,0-1 0,0 1 0,0 0 0,2 0 0,9 7 0,1-1 0,0 0 0,23 8 0,-30-12 0,226 71 0,-164-55 0,-1 2 0,104 48 0,-153-59 0,-1 1 0,0 1 0,-1 1 0,0 0 0,-1 1 0,16 19 0,74 102 0,-89-113 0,25 38-1365,-32-44-5461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5:16:56.55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2487 373 24575,'0'-7'0,"1"0"0,-1 0 0,-1 0 0,1 0 0,-1 1 0,0-1 0,0 0 0,-1 0 0,0 1 0,0-1 0,-1 1 0,0-1 0,0 1 0,0 0 0,-1 0 0,0 1 0,0-1 0,0 1 0,-1 0 0,0 0 0,0 0 0,-6-4 0,-8-5 0,-1 1 0,-1 1 0,0 1 0,-1 1 0,-28-9 0,-121-30 0,106 32 0,-47-10 0,-222-24 0,301 49 0,0 0 0,0 2 0,-39 5 0,53-2 0,0 1 0,0 1 0,1 0 0,0 1 0,0 1 0,-32 18 0,8 2 0,1 1 0,-54 51 0,23-19 0,67-55 0,-1 0 0,1 0 0,0 0 0,0 1 0,0 0 0,1 0 0,0 0 0,0 0 0,1 1 0,0-1 0,0 1 0,0 0 0,1 0 0,-3 13 0,2 2 0,2-1 0,0 0 0,4 37 0,-2 36 0,-1-91 0,-1 0 0,1 0 0,-1 0 0,0 0 0,0-1 0,0 1 0,0 0 0,-1 0 0,1-1 0,-1 1 0,0-1 0,1 1 0,-1-1 0,0 0 0,-1 0 0,1 1 0,0-1 0,0-1 0,-1 1 0,0 0 0,1-1 0,-1 1 0,0-1 0,1 0 0,-1 0 0,0 0 0,0 0 0,0 0 0,0-1 0,0 1 0,-4-1 0,-13 2 0,-1-1 0,0-1 0,-34-3 0,19 0 0,24 3 0,-1 0 0,1 1 0,0 1 0,0 0 0,0 0 0,0 2 0,0-1 0,0 1 0,1 1 0,0 0 0,-12 8 0,-9 7 0,2 2 0,-38 35 0,53-44 0,3-2 0,-1 1 0,2 0 0,-1 1 0,2 0 0,0 0 0,0 1 0,1 1 0,1-1 0,1 2 0,0-1 0,1 1 0,0 0 0,1 0 0,1 0 0,-2 19 0,2-13 0,-6 34 0,3 1 0,-1 63 0,8-93 0,1 1 0,0-1 0,3 0 0,0-1 0,1 1 0,2-1 0,1 0 0,0 0 0,2-1 0,17 30 0,-13-27 0,-6-13 0,0 1 0,2-2 0,19 26 0,-25-35 0,1-1 0,0 1 0,0-1 0,0 0 0,0-1 0,1 1 0,-1-1 0,1 0 0,0-1 0,0 1 0,0-1 0,0 0 0,1-1 0,6 2 0,-13-3 0,27 4 0,53 15 0,-79-19 0,-1 0 0,1 0 0,0 1 0,0-1 0,0 0 0,-1 1 0,1-1 0,0 0 0,0 1 0,-1-1 0,1 1 0,0 0 0,-1-1 0,1 1 0,0-1 0,-1 1 0,1 0 0,-1-1 0,1 1 0,-1 0 0,1 0 0,-1-1 0,0 1 0,1 0 0,-1 0 0,0 0 0,0-1 0,0 1 0,1 1 0,-2 0 0,1-1 0,-1 1 0,1 0 0,-1-1 0,0 1 0,1-1 0,-1 1 0,0-1 0,0 1 0,0-1 0,0 1 0,0-1 0,-2 2 0,-3 3 0,0-1 0,-1 0 0,1 0 0,-1-1 0,-9 5 0,-45 11 0,48-16 0,0 0 0,0 0 0,0 1 0,-23 14 0,0 4 0,1 2 0,1 1 0,1 2 0,1 1 0,2 1 0,1 2 0,2 1 0,1 1 0,1 1 0,-27 54 0,42-63 0,2 0 0,1 1 0,1 0 0,1 0 0,-2 55 0,2-12 0,9 111 0,-3-173 0,1 1 0,0 0 0,1-1 0,0 1 0,0-1 0,1 0 0,0 0 0,1 0 0,0-1 0,0 1 0,7 7 0,12 12 0,40 34 0,-40-38 0,93 78 0,-101-89 0,1-1 0,-1 0 0,2-2 0,-1 0 0,35 13 0,-41-20 0,0 0 0,0-1 0,-1 0 0,21-1 0,-21 0 0,-1 0 0,1 0 0,-1 1 0,1 0 0,18 5 0,-25-5 0,-1 1 0,1-1 0,-1 1 0,0 0 0,0-1 0,0 1 0,0 0 0,0 0 0,0 0 0,0 1 0,0-1 0,-1 0 0,0 1 0,1-1 0,-1 1 0,0-1 0,0 1 0,0 0 0,0-1 0,-1 1 0,1 0 0,0 3 0,3 68 0,-5-59 0,1 22 0,-1-4 0,1 1 0,2 0 0,1-1 0,1 1 0,13 46 0,-2-30 0,-9-25 0,19 46 0,-22-64 0,1 0 0,0 0 0,0 0 0,1 0 0,0-1 0,0 1 0,0-1 0,1 0 0,0-1 0,8 7 0,77 46 0,98 47 0,-19-12 0,-153-84 0,1-1 0,0 0 0,0-1 0,33 7 0,82 9 0,-106-19 0,57 5 0,1-4 0,121-8 0,-185 1 0,1 0 0,-1-1 0,0-1 0,0-1 0,0-1 0,-1-1 0,0-1 0,31-16 0,-26 9 0,-1 0 0,-1-2 0,-1-1 0,-1 0 0,0-1 0,20-26 0,-28 28 0,-1 0 0,-1-1 0,0 0 0,-1-1 0,-1 0 0,12-41 0,-9 20 0,-2 0 0,7-64 0,-10-52 0,-7 154 0,0 1 0,0-1 0,0 0 0,0 1 0,0-1 0,0 1 0,1-1 0,-1 0 0,1 1 0,-1-1 0,1 1 0,-1-1 0,1 1 0,0-1 0,0 1 0,0-1 0,0 1 0,0 0 0,0 0 0,0-1 0,0 1 0,0 0 0,2-1 0,-2 2 0,1 0 0,0-1 0,-1 1 0,1 0 0,-1 1 0,1-1 0,-1 0 0,1 0 0,-1 1 0,1-1 0,-1 0 0,1 1 0,-1 0 0,1-1 0,-1 1 0,0 0 0,1 0 0,-1 0 0,2 1 0,10 9 0,-1 0 0,1 2 0,13 18 0,-19-23 0,10 12 0,1-1 0,1 0 0,1-2 0,30 22 0,-36-30 0,1 0 0,1-2 0,0 1 0,0-2 0,0 0 0,1-1 0,28 5 0,26-1 0,0-4 0,1-3 0,81-8 0,-120 2 0,-1-1 0,1-1 0,-1-2 0,0-1 0,49-22 0,142-82 0,-207 106 0,-1-2 0,0 0 0,-1-1 0,0 0 0,0-1 0,-1-1 0,-1 0 0,0-1 0,0 0 0,-2-1 0,18-27 0,-10 10 0,10-19 0,30-67 0,-52 100 0,0 1 0,0-1 0,-2-1 0,0 1 0,-1 0 0,-1-1 0,-1 0 0,0-27 0,-3 36 0,0 1 0,0-1 0,0 1 0,-1-1 0,0 1 0,-1 0 0,1 0 0,-2 0 0,1 1 0,-1-1 0,0 1 0,-1 0 0,0 1 0,-10-11 0,-12-7 0,-2 0 0,-37-23 0,10 8 0,48 32 0,2 2 0,0 0 0,0 0 0,0-1 0,1 0 0,-1 0 0,2 0 0,-10-14 0,15 19 0,0 1 0,0-1 0,0 1 0,0-1 0,0 0 0,1 1 0,-1-1 0,0 1 0,0-1 0,1 1 0,-1-1 0,0 1 0,1-1 0,-1 1 0,1-1 0,-1 1 0,1-1 0,-1 1 0,1-1 0,-1 1 0,1 0 0,-1-1 0,1 1 0,-1 0 0,1 0 0,0-1 0,-1 1 0,1 0 0,-1 0 0,1 0 0,0 0 0,-1 0 0,1 0 0,0 0 0,-1 0 0,1 0 0,0 0 0,0 0 0,32-1 0,-30 1 0,86 2 0,-39 0 0,64-4 0,-101 1 0,0-1 0,0 0 0,0-1 0,0 0 0,0-1 0,-1-1 0,0 0 0,0 0 0,20-13 0,-13 2 0,-2 0 0,0-1 0,0-1 0,-2-1 0,0 0 0,22-41 0,2 1 0,-30 45 0,-1 0 0,-1 0 0,0-1 0,-1 1 0,0-2 0,-1 1 0,-1-1 0,-1 1 0,3-28 0,-3-10 0,-6-86 0,0 31 0,3 100 0,1 1 0,-1-1 0,-1 0 0,0 1 0,0-1 0,0 1 0,-1-1 0,0 1 0,0 0 0,-1-1 0,0 1 0,0 0 0,0 1 0,-1-1 0,0 1 0,-1-1 0,0 1 0,0 0 0,0 1 0,0-1 0,-1 1 0,0 0 0,0 1 0,0-1 0,-1 1 0,-7-3 0,-49-30 0,-82-60 0,55 34 0,79 56 0,-1 1 0,0 0 0,-1 0 0,1 1 0,-1 1 0,0 0 0,0 1 0,-27-3 0,-3 3 0,-62 4 0,86-1 0,31-2 0,-2-1 0,1 0 0,0-1 0,-1 0 0,1-1 0,-1 0 0,0-1 0,-1 0 0,1 0 0,-1-1 0,10-10 0,17-14 0,49-56 0,-76 77 0,-1 0 0,0-1 0,-1 1 0,0-2 0,-1 1 0,-1-1 0,1 0 0,-2 0 0,0 0 0,0-1 0,-1 1 0,-1-1 0,2-20 0,-3 23 0,-2 0 0,1 0 0,-1 0 0,-1 0 0,0 0 0,0 0 0,-1 1 0,0-1 0,-1 1 0,0 0 0,0 0 0,-1 0 0,0 0 0,-1 1 0,0 0 0,0 0 0,0 0 0,-9-7 0,-26-28 0,1-2 0,-33-50 0,8 11 0,61 80 0,0 0 0,0 0 0,-1 0 0,1 1 0,-1 0 0,0 0 0,0 0 0,0 0 0,0 1 0,0 0 0,-1 0 0,1 0 0,-1 1 0,1 0 0,-1 0 0,-6 0 0,-13-1 0,-1 2 0,-34 3 0,15-1 0,-225 17 0,250-15 0,-48 4 0,64-8 0,1 0 0,0 0 0,-1 0 0,1 0 0,-1 0 0,1-1 0,0 0 0,0 0 0,-1 0 0,1 0 0,0 0 0,0 0 0,0-1 0,0 0 0,-4-3 0,6 4 0,0-1 0,0 1 0,0-1 0,0 0 0,0 1 0,1-1 0,-1 0 0,1 0 0,-1 1 0,1-1 0,-1 0 0,1 0 0,0 0 0,0 0 0,0 1 0,0-1 0,1-3 0,8-38 0,-3 22 0,-5 11 0,0 0 0,-1 1 0,0-1 0,-1 1 0,0-1 0,0 1 0,-1-1 0,0 1 0,-1 0 0,0-1 0,0 1 0,-1 1 0,0-1 0,0 1 0,-1-1 0,-1 1 0,1 0 0,-1 1 0,0 0 0,-1 0 0,0 0 0,0 0 0,0 1 0,-1 1 0,-12-8 0,4 3 0,0 1 0,0 1 0,-1 1 0,0 0 0,0 1 0,-1 1 0,1 1 0,-1 0 0,0 1 0,0 1 0,-1 1 0,-28 1 0,41 1-114,1-1 1,0 1-1,0 0 0,0 1 0,0-1 1,0 1-1,0 0 0,0 0 0,1 1 1,-1-1-1,-5 5 0,-3 5-6712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4:38:31.19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0 537 24575,'1'-3'0,"-1"1"0,1-1 0,0 1 0,0-1 0,0 0 0,0 1 0,0-1 0,0 1 0,1 0 0,-1-1 0,1 1 0,0 0 0,-1 0 0,1 0 0,0 0 0,0 0 0,1 1 0,-1-1 0,4-2 0,53-26 0,-48 25 0,340-141 0,-292 122 0,133-43 0,2 9 0,233-39 0,-263 71 0,256-8 0,172 32 0,-313 4 0,711-2 0,-964 1 0,0 1 0,-1 2 0,1 0 0,38 12 0,98 42 0,-54-17 0,-88-33 0,0 1 0,0 1 0,-1 0 0,0 2 0,-1 0 0,0 1 0,21 20 0,102 119 0,-24-23 0,-104-115-1365,-2-1-5461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4:38:33.65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24575,'7'1'0,"0"1"0,0 0 0,0 0 0,-1 1 0,1 0 0,-1 0 0,1 0 0,-1 1 0,0 0 0,11 9 0,12 7 0,29 14 0,100 63 0,-153-93 0,-1 1 0,1-1 0,-1 1 0,0 0 0,0 0 0,0 1 0,-1-1 0,0 1 0,0 0 0,0-1 0,0 1 0,-1 1 0,0-1 0,-1 0 0,1 0 0,-1 1 0,-1-1 0,1 9 0,0 13 0,-2 1 0,-6 49 0,5-66 0,-2 13-151,-1-1-1,-2 0 0,0-1 0,-2 1 1,0-2-1,-1 1 0,-2-1 1,-18 27-1,18-28-6674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4:38:46.71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1348 713 24575,'-1'-13'0,"1"-1"0,0 1 0,1 0 0,1 0 0,0 0 0,1 0 0,0 0 0,0 0 0,2 0 0,8-17 0,18-31 0,-8 15 0,30-44 0,-45 78 0,1 0 0,0 0 0,1 1 0,0 0 0,1 1 0,0 0 0,0 1 0,17-10 0,-7 9 0,1 0 0,0 2 0,1 1 0,38-7 0,-27 6 0,212-48 0,-243 55 0,0 0 0,0 1 0,0-1 0,0 1 0,0 0 0,0 0 0,0 0 0,0 0 0,0 0 0,1 1 0,-1-1 0,0 1 0,0 0 0,-1 0 0,1 0 0,0 0 0,0 0 0,0 1 0,-1-1 0,1 1 0,-1 0 0,4 3 0,-4-4 0,0 0 0,0 0 0,1 0 0,-1 0 0,0-1 0,1 1 0,-1 0 0,1-1 0,-1 0 0,0 0 0,1 1 0,-1-1 0,1-1 0,-1 1 0,1 0 0,-1-1 0,1 1 0,-1-1 0,0 0 0,4-1 0,50-28 0,-28 13 0,20-8 0,-27 13 0,0 1 0,0 1 0,1 1 0,30-8 0,-13 9 0,0 2 0,1 1 0,0 2 0,77 4 0,-108 0 0,0 1 0,-1 0 0,1 1 0,0-1 0,-1 2 0,0-1 0,0 1 0,0 0 0,0 1 0,-1 0 0,0 0 0,0 1 0,0-1 0,-1 1 0,1 1 0,-1 0 0,-1-1 0,1 2 0,-1-1 0,4 10 0,0-2 0,-2 0 0,1 1 0,-2 0 0,0 0 0,-1 1 0,-1 0 0,0-1 0,-1 2 0,0 24 0,-5 67 0,2 43 0,0-151 0,0 0 0,0 1 0,0-1 0,0 0 0,0 0 0,0 1 0,0-1 0,0 0 0,1 1 0,-1-1 0,0 0 0,1 0 0,0 1 0,-1-1 0,1 0 0,-1 0 0,1 0 0,0 0 0,0 0 0,0 0 0,0 0 0,0 0 0,0 0 0,0 0 0,0 0 0,0-1 0,0 1 0,0 0 0,0-1 0,1 1 0,-1-1 0,0 1 0,0-1 0,1 0 0,-1 1 0,0-1 0,1 0 0,-1 0 0,0 0 0,1 0 0,-1 0 0,0 0 0,1 0 0,-1-1 0,0 1 0,0 0 0,1-1 0,-1 1 0,0-1 0,0 1 0,1-1 0,-1 0 0,1-1 0,12-5 0,-1-1 0,0-1 0,20-17 0,-21 16 0,-11 10 0,124-91 0,-105 80 0,-1 0 0,2 0 0,0 2 0,40-12 0,-28 12 0,22-7 0,1 3 0,104-12 0,-151 26 0,0-1 0,-1 1 0,1 0 0,-1 1 0,1 0 0,-1 1 0,0-1 0,0 1 0,0 1 0,0 0 0,0 0 0,-1 0 0,0 1 0,0 0 0,0 1 0,9 9 0,8 9 0,-2 2 0,35 51 0,-53-71 0,5 9 0,-1 0 0,0 1 0,-1-1 0,-1 2 0,0-1 0,-1 1 0,-1-1 0,-1 1 0,2 26 0,-2 1 0,-2 1 0,-8 65 0,2-86 0,0-1 0,-2 1 0,-1-1 0,-1-1 0,-1 1 0,-1-2 0,0 1 0,-2-1 0,-15 19 0,7-15 0,17-21 0,1 0 0,-1 0 0,1 0 0,0 0 0,1 0 0,-1 0 0,1 1 0,-3 5 0,5-7 0,-1-1 0,1 0 0,0 1 0,0-1 0,0 0 0,1 1 0,-1-1 0,1 0 0,-1 1 0,1-1 0,-1 0 0,1 0 0,0 0 0,0 0 0,0 0 0,1 0 0,-1 0 0,0 0 0,1 0 0,-1 0 0,1-1 0,3 4 0,7 8 0,1 0 0,-2 1 0,0 1 0,0 0 0,-1 1 0,-1 0 0,-1 0 0,8 22 0,4 33 0,-2 0 0,-4 1 0,8 129 0,-17-152 0,2 22 0,-3 0 0,-7 103 0,1-163 0,-1-1 0,0 0 0,0 0 0,-1 0 0,0-1 0,-1 1 0,0-1 0,0 0 0,-1 0 0,0-1 0,-1 0 0,-12 13 0,-8 6 0,-2-2 0,-34 24 0,13-13 0,-1-2 0,-2-3 0,-1-2 0,-2-2 0,-63 20 0,102-41 0,-1-2 0,1 0 0,-1-1 0,0-1 0,0 0 0,1-2 0,-1 0 0,0-1 0,0 0 0,0-2 0,-30-7 0,23 2 0,1-1 0,-1-2 0,2 0 0,-1-1 0,2-2 0,0 0 0,-26-22 0,23 14 0,1-2 0,1-1 0,-34-47 0,-10-12 0,66 83 0,0 0 0,0 0 0,0 0 0,0 0 0,0 0 0,0 1 0,0-1 0,0 0 0,0 1 0,0-1 0,-1 0 0,1 1 0,0 0 0,0-1 0,-1 1 0,1 0 0,0 0 0,0-1 0,-1 1 0,1 0 0,0 0 0,-1 0 0,1 1 0,0-1 0,-1 0 0,1 0 0,0 1 0,0-1 0,-1 1 0,1-1 0,0 1 0,0 0 0,0-1 0,0 1 0,0 0 0,0 0 0,0 0 0,0-1 0,0 1 0,0 0 0,0 0 0,-1 2 0,-6 7 0,1 1 0,0-1 0,-10 20 0,7-13 0,-4 7 0,-1-1 0,-1 0 0,-1-2 0,-1 1 0,-1-2 0,-1-1 0,0 0 0,-2-2 0,0 0 0,-25 14 0,-146 60 0,188-89 0,1-1 0,-1 0 0,1 0 0,-1 0 0,1 0 0,-1-1 0,0 1 0,1-1 0,-1-1 0,0 1 0,1-1 0,-9-1 0,-60-20 0,52 15 0,-30-8 0,1-3 0,0-2 0,-74-42 0,109 53 0,1 0 0,0-1 0,1 0 0,0-1 0,1-1 0,0 0 0,1 0 0,1-2 0,-1 1 0,2-1 0,0 0 0,1-1 0,0 0 0,1-1 0,-7-25 0,7 10 0,2 0 0,-3-57 0,4 37 0,4 49 0,0 1 0,0-1 0,0 0 0,-1 1 0,1-1 0,0 0 0,-1 1 0,1-1 0,-1 1 0,0-1 0,1 1 0,-1-1 0,0 1 0,0-1 0,0 1 0,0 0 0,0-1 0,-2 0 0,2 1 0,0 1 0,0-1 0,0 1 0,0 0 0,0-1 0,-1 1 0,1 0 0,0 0 0,0 0 0,0-1 0,-1 1 0,1 1 0,0-1 0,0 0 0,-1 0 0,1 0 0,0 1 0,0-1 0,-2 1 0,-7 4 0,0 0 0,1 0 0,-1 2 0,-14 11 0,-1 0 0,-12 1 0,0-2 0,-1-2 0,0-1 0,-55 11 0,22-5 0,10-7 0,0-2 0,-2-3 0,-102 1 0,122-8 0,26 0 0,-1 0 0,1-1 0,-1-1 0,1-1 0,-25-6 0,36 6 0,0 0 0,0-1 0,0 1 0,1-1 0,-1-1 0,1 1 0,0-1 0,0 0 0,0 0 0,0 0 0,1-1 0,-1 0 0,1 1 0,1-2 0,-1 1 0,1 0 0,-1-1 0,-2-7 0,-15-40 0,2 0 0,-20-95 0,5 15 0,21 92 0,2-1 0,2 0 0,2 0 0,1-1 0,1-85 0,6 108 0,-2 11 0,2-1 0,-1 1 0,1-1 0,0 1 0,1 0 0,0-1 0,7-16 0,-8 26 0,-1-1 0,1 0 0,-1 0 0,0 0 0,1 0 0,-1 0 0,0 1 0,0-1 0,1 0 0,-1 0 0,0 0 0,0 0 0,0 0 0,0 0 0,0 0 0,0 0 0,-1 0 0,1 0 0,0 0 0,0 0 0,-1 0 0,1 1 0,0-1 0,-1 0 0,1 0 0,-2-1 0,1 1 0,-1 0 0,1-1 0,-1 1 0,1 0 0,-1 0 0,0 0 0,0 1 0,1-1 0,-1 0 0,0 1 0,0-1 0,-3 0 0,-9-1 0,1 1 0,-1 1 0,-15 1 0,17-1 0,-11 0 0,14 2 0,0-2 0,0 1 0,0-1 0,1-1 0,-1 1 0,0-2 0,0 1 0,1-1 0,-1 0 0,1-1 0,-1 0 0,1-1 0,0 1 0,-13-9 0,13 6 0,0 0 0,1-1 0,0 1 0,0-2 0,1 1 0,0-1 0,0 1 0,0-2 0,1 1 0,0 0 0,1-1 0,0 0 0,1 0 0,-1-1 0,2 1 0,-1-1 0,-1-16 0,0-23 0,4-87 0,2 58 0,-2 72 0,0-1 0,1 0 0,0 0 0,0 1 0,0-1 0,1 1 0,0-1 0,0 1 0,1 0 0,0 0 0,0 0 0,0 0 0,1 0 0,0 0 0,0 1 0,0 0 0,1 0 0,-1 0 0,1 1 0,1-1 0,-1 1 0,0 0 0,11-5 0,9-3 0,1 1 0,0 1 0,1 1 0,42-7 0,33-13 0,-61 16 0,1 3 0,0 1 0,1 2 0,66-3 0,-81 8 0,56-9 0,-64 7 0,1 0 0,0 2 0,0 1 0,0 0 0,-1 2 0,1 0 0,27 6 0,40 16-25,-35-9-645,87 14 0,-120-26-6156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4:38:49.03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1451 24575,'2'-5'0,"0"1"0,0-1 0,0 0 0,0 1 0,0 0 0,1-1 0,0 1 0,0 0 0,0 1 0,1-1 0,-1 0 0,1 1 0,0 0 0,0 0 0,7-5 0,9-8 0,117-106 0,5 6 0,296-183 0,356-120 0,-717 385 0,2 4 0,84-21 0,168-26 0,-156 38 0,29-5 0,293-27 0,748 6 0,-1222 65 0,-1 1 0,39 6 0,-53-5 0,0 0 0,-1 0 0,1 1 0,-1 0 0,0 0 0,0 1 0,0 0 0,0 0 0,0 1 0,-1 0 0,7 6 0,36 36 0,-11-13 0,-3 1 0,54 69 0,-78-91-1365,-1-2-5461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4:38:51.77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24575,'192'13'0,"3"0"0,-188-13 0,-1 1 0,1-1 0,0 2 0,-1-1 0,0 1 0,1 0 0,-1 0 0,0 0 0,0 1 0,0 0 0,0 0 0,0 1 0,-1 0 0,0 0 0,0 0 0,0 0 0,9 11 0,-4-3 0,0 2 0,-1 0 0,0 0 0,-1 0 0,-1 1 0,7 19 0,-12-26 0,1-1 0,-1 1 0,-1 0 0,0 0 0,0 0 0,0 0 0,-1 1 0,0-1 0,-1 0 0,-2 16 0,-4 2 0,0 0 0,-12 25 0,11-33 0,1 2 0,1-1 0,1 0 0,-5 36 0,10-9 31,0-34-311,0 0 1,0 0 0,-1 0 0,-3 13 0,-1-8-6547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4:38:53.43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16T14:38:53.76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702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1669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1434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7088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1284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4493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146826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2956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3823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379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7058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6282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59687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35652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1760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3354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2278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0D4649D-DDC4-42AD-A495-BA38C6CB96ED}" type="datetimeFigureOut">
              <a:rPr lang="nl-BE" smtClean="0"/>
              <a:t>18/06/2025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65F5C16-1354-4497-B01A-D6D65D9EA7F5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711845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png"/><Relationship Id="rId18" Type="http://schemas.openxmlformats.org/officeDocument/2006/relationships/customXml" Target="../ink/ink9.xml"/><Relationship Id="rId26" Type="http://schemas.openxmlformats.org/officeDocument/2006/relationships/image" Target="../media/image13.png"/><Relationship Id="rId39" Type="http://schemas.openxmlformats.org/officeDocument/2006/relationships/customXml" Target="../ink/ink20.xml"/><Relationship Id="rId21" Type="http://schemas.openxmlformats.org/officeDocument/2006/relationships/customXml" Target="../ink/ink11.xml"/><Relationship Id="rId34" Type="http://schemas.openxmlformats.org/officeDocument/2006/relationships/image" Target="../media/image17.png"/><Relationship Id="rId42" Type="http://schemas.openxmlformats.org/officeDocument/2006/relationships/image" Target="../media/image21.png"/><Relationship Id="rId47" Type="http://schemas.openxmlformats.org/officeDocument/2006/relationships/customXml" Target="../ink/ink24.xml"/><Relationship Id="rId50" Type="http://schemas.openxmlformats.org/officeDocument/2006/relationships/image" Target="../media/image25.png"/><Relationship Id="rId55" Type="http://schemas.openxmlformats.org/officeDocument/2006/relationships/customXml" Target="../ink/ink28.xml"/><Relationship Id="rId7" Type="http://schemas.openxmlformats.org/officeDocument/2006/relationships/image" Target="../media/image4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9" Type="http://schemas.openxmlformats.org/officeDocument/2006/relationships/customXml" Target="../ink/ink15.xml"/><Relationship Id="rId11" Type="http://schemas.openxmlformats.org/officeDocument/2006/relationships/image" Target="../media/image6.png"/><Relationship Id="rId24" Type="http://schemas.openxmlformats.org/officeDocument/2006/relationships/image" Target="../media/image12.png"/><Relationship Id="rId32" Type="http://schemas.openxmlformats.org/officeDocument/2006/relationships/image" Target="../media/image16.png"/><Relationship Id="rId37" Type="http://schemas.openxmlformats.org/officeDocument/2006/relationships/customXml" Target="../ink/ink19.xml"/><Relationship Id="rId40" Type="http://schemas.openxmlformats.org/officeDocument/2006/relationships/image" Target="../media/image20.png"/><Relationship Id="rId45" Type="http://schemas.openxmlformats.org/officeDocument/2006/relationships/customXml" Target="../ink/ink23.xml"/><Relationship Id="rId53" Type="http://schemas.openxmlformats.org/officeDocument/2006/relationships/customXml" Target="../ink/ink27.xml"/><Relationship Id="rId5" Type="http://schemas.openxmlformats.org/officeDocument/2006/relationships/image" Target="../media/image3.png"/><Relationship Id="rId10" Type="http://schemas.openxmlformats.org/officeDocument/2006/relationships/customXml" Target="../ink/ink5.xml"/><Relationship Id="rId19" Type="http://schemas.openxmlformats.org/officeDocument/2006/relationships/customXml" Target="../ink/ink10.xml"/><Relationship Id="rId31" Type="http://schemas.openxmlformats.org/officeDocument/2006/relationships/customXml" Target="../ink/ink16.xml"/><Relationship Id="rId44" Type="http://schemas.openxmlformats.org/officeDocument/2006/relationships/image" Target="../media/image22.png"/><Relationship Id="rId52" Type="http://schemas.openxmlformats.org/officeDocument/2006/relationships/image" Target="../media/image26.png"/><Relationship Id="rId4" Type="http://schemas.openxmlformats.org/officeDocument/2006/relationships/customXml" Target="../ink/ink2.xml"/><Relationship Id="rId9" Type="http://schemas.openxmlformats.org/officeDocument/2006/relationships/image" Target="../media/image5.png"/><Relationship Id="rId14" Type="http://schemas.openxmlformats.org/officeDocument/2006/relationships/customXml" Target="../ink/ink7.xml"/><Relationship Id="rId22" Type="http://schemas.openxmlformats.org/officeDocument/2006/relationships/image" Target="../media/image11.png"/><Relationship Id="rId27" Type="http://schemas.openxmlformats.org/officeDocument/2006/relationships/customXml" Target="../ink/ink14.xml"/><Relationship Id="rId30" Type="http://schemas.openxmlformats.org/officeDocument/2006/relationships/image" Target="../media/image15.png"/><Relationship Id="rId35" Type="http://schemas.openxmlformats.org/officeDocument/2006/relationships/customXml" Target="../ink/ink18.xml"/><Relationship Id="rId43" Type="http://schemas.openxmlformats.org/officeDocument/2006/relationships/customXml" Target="../ink/ink22.xml"/><Relationship Id="rId48" Type="http://schemas.openxmlformats.org/officeDocument/2006/relationships/image" Target="../media/image24.png"/><Relationship Id="rId56" Type="http://schemas.openxmlformats.org/officeDocument/2006/relationships/image" Target="../media/image28.png"/><Relationship Id="rId8" Type="http://schemas.openxmlformats.org/officeDocument/2006/relationships/customXml" Target="../ink/ink4.xml"/><Relationship Id="rId51" Type="http://schemas.openxmlformats.org/officeDocument/2006/relationships/customXml" Target="../ink/ink26.xml"/><Relationship Id="rId3" Type="http://schemas.openxmlformats.org/officeDocument/2006/relationships/image" Target="../media/image2.png"/><Relationship Id="rId12" Type="http://schemas.openxmlformats.org/officeDocument/2006/relationships/customXml" Target="../ink/ink6.xml"/><Relationship Id="rId17" Type="http://schemas.openxmlformats.org/officeDocument/2006/relationships/image" Target="../media/image9.png"/><Relationship Id="rId25" Type="http://schemas.openxmlformats.org/officeDocument/2006/relationships/customXml" Target="../ink/ink13.xml"/><Relationship Id="rId33" Type="http://schemas.openxmlformats.org/officeDocument/2006/relationships/customXml" Target="../ink/ink17.xml"/><Relationship Id="rId38" Type="http://schemas.openxmlformats.org/officeDocument/2006/relationships/image" Target="../media/image19.png"/><Relationship Id="rId46" Type="http://schemas.openxmlformats.org/officeDocument/2006/relationships/image" Target="../media/image23.png"/><Relationship Id="rId20" Type="http://schemas.openxmlformats.org/officeDocument/2006/relationships/image" Target="../media/image10.png"/><Relationship Id="rId41" Type="http://schemas.openxmlformats.org/officeDocument/2006/relationships/customXml" Target="../ink/ink21.xml"/><Relationship Id="rId54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15" Type="http://schemas.openxmlformats.org/officeDocument/2006/relationships/image" Target="../media/image8.png"/><Relationship Id="rId23" Type="http://schemas.openxmlformats.org/officeDocument/2006/relationships/customXml" Target="../ink/ink12.xml"/><Relationship Id="rId28" Type="http://schemas.openxmlformats.org/officeDocument/2006/relationships/image" Target="../media/image14.png"/><Relationship Id="rId36" Type="http://schemas.openxmlformats.org/officeDocument/2006/relationships/image" Target="../media/image18.png"/><Relationship Id="rId49" Type="http://schemas.openxmlformats.org/officeDocument/2006/relationships/customXml" Target="../ink/ink2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all by Jorge Cocco | Altus Fine Art">
            <a:extLst>
              <a:ext uri="{FF2B5EF4-FFF2-40B4-BE49-F238E27FC236}">
                <a16:creationId xmlns:a16="http://schemas.microsoft.com/office/drawing/2014/main" id="{76864B3B-8F3C-C26F-2E2E-9197B9A77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1" r="5228"/>
          <a:stretch>
            <a:fillRect/>
          </a:stretch>
        </p:blipFill>
        <p:spPr bwMode="auto">
          <a:xfrm>
            <a:off x="4747307" y="653615"/>
            <a:ext cx="6702822" cy="554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B8C35ED-773E-9EA5-67CF-1D42598D2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3" y="719268"/>
            <a:ext cx="3734663" cy="2905120"/>
          </a:xfrm>
        </p:spPr>
        <p:txBody>
          <a:bodyPr anchor="b">
            <a:normAutofit/>
          </a:bodyPr>
          <a:lstStyle/>
          <a:p>
            <a:pPr algn="l"/>
            <a:r>
              <a:rPr lang="nl-BE" sz="4800" dirty="0">
                <a:solidFill>
                  <a:schemeClr val="tx2"/>
                </a:solidFill>
              </a:rPr>
              <a:t>Pastoraal beraad </a:t>
            </a:r>
            <a:br>
              <a:rPr lang="nl-BE" sz="4800" dirty="0">
                <a:solidFill>
                  <a:schemeClr val="tx2"/>
                </a:solidFill>
              </a:rPr>
            </a:br>
            <a:r>
              <a:rPr lang="nl-BE" sz="4800" dirty="0">
                <a:solidFill>
                  <a:schemeClr val="tx2"/>
                </a:solidFill>
              </a:rPr>
              <a:t>17 juni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853006F-B7AE-C713-B0B6-79B518FEB7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643" y="3764655"/>
            <a:ext cx="3573793" cy="2374078"/>
          </a:xfrm>
        </p:spPr>
        <p:txBody>
          <a:bodyPr anchor="t">
            <a:normAutofit/>
          </a:bodyPr>
          <a:lstStyle/>
          <a:p>
            <a:pPr algn="l"/>
            <a:r>
              <a:rPr lang="nl-BE">
                <a:solidFill>
                  <a:schemeClr val="tx2"/>
                </a:solidFill>
              </a:rPr>
              <a:t>Terugkoppeling van oktober</a:t>
            </a:r>
            <a:endParaRPr lang="nl-B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6035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9D869-DC66-ECCC-CA3D-36E434C3B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0688B9C-761A-227D-6501-41B09A8C420E}"/>
              </a:ext>
            </a:extLst>
          </p:cNvPr>
          <p:cNvSpPr txBox="1"/>
          <p:nvPr/>
        </p:nvSpPr>
        <p:spPr>
          <a:xfrm>
            <a:off x="292608" y="539496"/>
            <a:ext cx="1189939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Is de zondagse eucharistie voedsel voor ons?</a:t>
            </a:r>
          </a:p>
          <a:p>
            <a:endParaRPr lang="nl-BE" sz="2800" b="1" dirty="0"/>
          </a:p>
          <a:p>
            <a:r>
              <a:rPr lang="nl-BE" sz="2800" b="1" dirty="0"/>
              <a:t>erkenning dat dit inderdaad zo is</a:t>
            </a:r>
          </a:p>
          <a:p>
            <a:r>
              <a:rPr lang="nl-BE" sz="2800" b="1" dirty="0"/>
              <a:t>door vergevingsmoment</a:t>
            </a:r>
          </a:p>
          <a:p>
            <a:r>
              <a:rPr lang="nl-BE" sz="2800" b="1" dirty="0"/>
              <a:t>luisteren naar het Woord</a:t>
            </a:r>
            <a:br>
              <a:rPr lang="nl-BE" sz="2800" b="1" dirty="0"/>
            </a:br>
            <a:r>
              <a:rPr lang="nl-BE" sz="2800" b="1" dirty="0"/>
              <a:t>communie – de werkelijke aanwezigheid van Christus</a:t>
            </a:r>
            <a:br>
              <a:rPr lang="nl-BE" sz="2800" b="1" dirty="0"/>
            </a:br>
            <a:r>
              <a:rPr lang="nl-BE" sz="2800" b="1" dirty="0"/>
              <a:t>in gemeenschap vieren dat Christus leeft</a:t>
            </a:r>
          </a:p>
          <a:p>
            <a:endParaRPr lang="nl-BE" sz="2800" dirty="0"/>
          </a:p>
          <a:p>
            <a:endParaRPr lang="nl-BE" sz="2800" dirty="0"/>
          </a:p>
          <a:p>
            <a:endParaRPr lang="nl-BE" sz="2800" b="1" dirty="0"/>
          </a:p>
          <a:p>
            <a:endParaRPr lang="nl-BE" sz="2400" b="1" dirty="0"/>
          </a:p>
          <a:p>
            <a:endParaRPr lang="nl-BE" sz="2800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8CAD1FD1-C6BA-9EF3-31A6-E6651B913E95}"/>
              </a:ext>
            </a:extLst>
          </p:cNvPr>
          <p:cNvSpPr/>
          <p:nvPr/>
        </p:nvSpPr>
        <p:spPr>
          <a:xfrm>
            <a:off x="2487168" y="3749040"/>
            <a:ext cx="8257032" cy="202996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800" b="1" dirty="0"/>
              <a:t>de eucharistie is het uitgangspunt</a:t>
            </a:r>
          </a:p>
        </p:txBody>
      </p:sp>
    </p:spTree>
    <p:extLst>
      <p:ext uri="{BB962C8B-B14F-4D97-AF65-F5344CB8AC3E}">
        <p14:creationId xmlns:p14="http://schemas.microsoft.com/office/powerpoint/2010/main" val="1368176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D66DC-3D49-EB60-07FE-4F389DDE63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677B84E-74EC-F1AE-C8D7-74640FC8F3DA}"/>
              </a:ext>
            </a:extLst>
          </p:cNvPr>
          <p:cNvSpPr txBox="1"/>
          <p:nvPr/>
        </p:nvSpPr>
        <p:spPr>
          <a:xfrm>
            <a:off x="292608" y="539496"/>
            <a:ext cx="1189939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800" dirty="0"/>
          </a:p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Delen we ons geloof met elkaar en met de mensen die we ontmoeten?</a:t>
            </a:r>
          </a:p>
          <a:p>
            <a:endParaRPr lang="nl-BE" sz="2800" b="1" dirty="0"/>
          </a:p>
          <a:p>
            <a:r>
              <a:rPr lang="nl-BE" sz="2800" b="1" dirty="0"/>
              <a:t>Een eerder aarzelende ‘ja’ en erkenning dat dit moed vergt.</a:t>
            </a:r>
          </a:p>
          <a:p>
            <a:endParaRPr lang="nl-BE" sz="2800" dirty="0"/>
          </a:p>
          <a:p>
            <a:endParaRPr lang="nl-BE" sz="2800" b="1" dirty="0"/>
          </a:p>
          <a:p>
            <a:endParaRPr lang="nl-BE" sz="2400" b="1" dirty="0"/>
          </a:p>
          <a:p>
            <a:endParaRPr lang="nl-BE" sz="2800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77911F47-F6FB-6A54-83F9-A9F86552B70B}"/>
              </a:ext>
            </a:extLst>
          </p:cNvPr>
          <p:cNvSpPr/>
          <p:nvPr/>
        </p:nvSpPr>
        <p:spPr>
          <a:xfrm>
            <a:off x="2185416" y="3030938"/>
            <a:ext cx="8257032" cy="28346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800" b="1" dirty="0"/>
              <a:t>We moeten een missionaire parochie zijn</a:t>
            </a:r>
            <a:br>
              <a:rPr lang="nl-BE" sz="2800" b="1" dirty="0"/>
            </a:br>
            <a:r>
              <a:rPr lang="nl-BE" sz="2800" b="1" dirty="0"/>
              <a:t>nederig maar overtuigd.</a:t>
            </a:r>
          </a:p>
          <a:p>
            <a:pPr algn="ctr"/>
            <a:r>
              <a:rPr lang="nl-BE" sz="2800" b="1" dirty="0"/>
              <a:t>Dan zijn we aantrekkelijk,</a:t>
            </a:r>
          </a:p>
          <a:p>
            <a:pPr algn="ctr"/>
            <a:r>
              <a:rPr lang="nl-BE" sz="2800" b="1" dirty="0"/>
              <a:t>dan vragen mensen zich af: hoezo?</a:t>
            </a:r>
          </a:p>
        </p:txBody>
      </p:sp>
    </p:spTree>
    <p:extLst>
      <p:ext uri="{BB962C8B-B14F-4D97-AF65-F5344CB8AC3E}">
        <p14:creationId xmlns:p14="http://schemas.microsoft.com/office/powerpoint/2010/main" val="31572877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233E6-D665-3669-9063-8243863F5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3D23CF2-0AED-7C20-F2B6-066E0F165F7E}"/>
              </a:ext>
            </a:extLst>
          </p:cNvPr>
          <p:cNvSpPr txBox="1"/>
          <p:nvPr/>
        </p:nvSpPr>
        <p:spPr>
          <a:xfrm>
            <a:off x="292608" y="539496"/>
            <a:ext cx="1189939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800" dirty="0"/>
          </a:p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Hoe kunnen we als geloofsgemeenschap het evangelie (her)ontdekken?</a:t>
            </a:r>
          </a:p>
          <a:p>
            <a:endParaRPr lang="nl-BE" sz="2800" b="1" dirty="0"/>
          </a:p>
          <a:p>
            <a:r>
              <a:rPr lang="nl-BE" sz="2800" b="1" dirty="0"/>
              <a:t>Door de Bijbel en de eucharistie.</a:t>
            </a:r>
          </a:p>
          <a:p>
            <a:endParaRPr lang="nl-BE" sz="2800" b="1" dirty="0"/>
          </a:p>
          <a:p>
            <a:endParaRPr lang="nl-BE" sz="2400" b="1" dirty="0"/>
          </a:p>
          <a:p>
            <a:endParaRPr lang="nl-BE" sz="2800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48AD873D-3652-CC53-722F-2FA5933FA6B0}"/>
              </a:ext>
            </a:extLst>
          </p:cNvPr>
          <p:cNvSpPr/>
          <p:nvPr/>
        </p:nvSpPr>
        <p:spPr>
          <a:xfrm>
            <a:off x="1816608" y="3072384"/>
            <a:ext cx="8851392" cy="23085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800" b="1" dirty="0"/>
              <a:t>Bijbels leerhuis: de kleine profeten.</a:t>
            </a:r>
          </a:p>
          <a:p>
            <a:pPr algn="ctr"/>
            <a:r>
              <a:rPr lang="nl-BE" sz="2800" b="1" dirty="0"/>
              <a:t>Volgend jaar: Sycamore </a:t>
            </a:r>
            <a:r>
              <a:rPr lang="nl-BE" sz="2800" b="1" dirty="0">
                <a:sym typeface="Wingdings" panose="05000000000000000000" pitchFamily="2" charset="2"/>
              </a:rPr>
              <a:t> geloofscafé</a:t>
            </a:r>
            <a:endParaRPr lang="nl-BE" sz="2800" b="1" dirty="0"/>
          </a:p>
        </p:txBody>
      </p:sp>
    </p:spTree>
    <p:extLst>
      <p:ext uri="{BB962C8B-B14F-4D97-AF65-F5344CB8AC3E}">
        <p14:creationId xmlns:p14="http://schemas.microsoft.com/office/powerpoint/2010/main" val="11169708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277A9D-C34B-B827-04F4-44FBD1CE0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7600E05-3BD2-F7E7-A6F8-7BF90E26363D}"/>
              </a:ext>
            </a:extLst>
          </p:cNvPr>
          <p:cNvSpPr txBox="1"/>
          <p:nvPr/>
        </p:nvSpPr>
        <p:spPr>
          <a:xfrm>
            <a:off x="292608" y="539496"/>
            <a:ext cx="1189939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800" dirty="0"/>
          </a:p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Hoe proberen we contact te krijgen/houden met armen, zieken, rouwenden, eenzamen, werklozen, vluchtelingen?</a:t>
            </a:r>
          </a:p>
          <a:p>
            <a:endParaRPr lang="nl-BE" sz="2800" b="1" dirty="0"/>
          </a:p>
          <a:p>
            <a:r>
              <a:rPr lang="nl-BE" sz="2800" b="1" dirty="0"/>
              <a:t>Besef dat dit moeilijk is en dat we hier zeker aandacht voor </a:t>
            </a:r>
          </a:p>
          <a:p>
            <a:r>
              <a:rPr lang="nl-BE" sz="2800" b="1" dirty="0"/>
              <a:t>moeten hebben.</a:t>
            </a:r>
          </a:p>
          <a:p>
            <a:endParaRPr lang="nl-BE" sz="2800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A1F89BCB-9B93-5F90-C8E3-B69A1DFCF39E}"/>
              </a:ext>
            </a:extLst>
          </p:cNvPr>
          <p:cNvSpPr/>
          <p:nvPr/>
        </p:nvSpPr>
        <p:spPr>
          <a:xfrm>
            <a:off x="1816608" y="3236976"/>
            <a:ext cx="8851392" cy="23085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800" b="1" dirty="0"/>
              <a:t>We zijn er vanuit de parochieploeg mee bezig.</a:t>
            </a:r>
            <a:br>
              <a:rPr lang="nl-BE" sz="2800" b="1" dirty="0"/>
            </a:br>
            <a:r>
              <a:rPr lang="nl-BE" sz="2800" b="1" dirty="0"/>
              <a:t>Buddyschap – parochiale caritasafdeling,</a:t>
            </a:r>
          </a:p>
          <a:p>
            <a:pPr algn="ctr"/>
            <a:r>
              <a:rPr lang="nl-BE" sz="2800" b="1" dirty="0"/>
              <a:t>er is op diocesaan vlak heel wat,</a:t>
            </a:r>
          </a:p>
          <a:p>
            <a:pPr algn="ctr"/>
            <a:r>
              <a:rPr lang="nl-BE" sz="2800" b="1" dirty="0"/>
              <a:t>en we moeten daarmee bekend worden</a:t>
            </a:r>
            <a:r>
              <a:rPr lang="nl-B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3269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39EAB-7080-101C-1AC4-B55F1446F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D5E1E7BD-E1BF-05F4-6B02-5482A79E3F17}"/>
              </a:ext>
            </a:extLst>
          </p:cNvPr>
          <p:cNvSpPr txBox="1"/>
          <p:nvPr/>
        </p:nvSpPr>
        <p:spPr>
          <a:xfrm>
            <a:off x="292608" y="539496"/>
            <a:ext cx="118993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800" dirty="0"/>
          </a:p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Wat zijn volgens jou de sterktes van onze Mariaparochie?</a:t>
            </a:r>
          </a:p>
          <a:p>
            <a:endParaRPr lang="nl-BE" sz="2800" b="1" dirty="0"/>
          </a:p>
          <a:p>
            <a:r>
              <a:rPr lang="nl-BE" sz="2800" b="1" dirty="0"/>
              <a:t>Onthaal voor de viering en diversiteit daarbij</a:t>
            </a:r>
          </a:p>
          <a:p>
            <a:r>
              <a:rPr lang="nl-BE" sz="2800" b="1" dirty="0"/>
              <a:t>Noveen, Mariavieringen, Mariaprocessie</a:t>
            </a:r>
          </a:p>
          <a:p>
            <a:r>
              <a:rPr lang="nl-BE" sz="2800" b="1" dirty="0"/>
              <a:t>Acolietenwerking: diversiteit, niet gebonden aan één plaats</a:t>
            </a:r>
          </a:p>
          <a:p>
            <a:r>
              <a:rPr lang="nl-BE" sz="2800" b="1" dirty="0" err="1"/>
              <a:t>Livestreamen</a:t>
            </a:r>
            <a:endParaRPr lang="nl-BE" sz="2800" b="1" dirty="0"/>
          </a:p>
          <a:p>
            <a:r>
              <a:rPr lang="nl-BE" sz="2800" b="1" dirty="0"/>
              <a:t>Diversiteit bij de medewerkers aan de offerande</a:t>
            </a:r>
          </a:p>
          <a:p>
            <a:r>
              <a:rPr lang="nl-BE" sz="2800" b="1" dirty="0"/>
              <a:t>Lectoren en koren die samenwerken aan vieringen</a:t>
            </a:r>
          </a:p>
          <a:p>
            <a:r>
              <a:rPr lang="nl-BE" sz="2800" b="1" dirty="0"/>
              <a:t>Samenwerking van de catechese</a:t>
            </a:r>
          </a:p>
          <a:p>
            <a:r>
              <a:rPr lang="nl-BE" sz="2800" b="1" dirty="0"/>
              <a:t>Gelovigen die wisselen van kerkplek zoals het hen uitkomt</a:t>
            </a:r>
          </a:p>
        </p:txBody>
      </p:sp>
    </p:spTree>
    <p:extLst>
      <p:ext uri="{BB962C8B-B14F-4D97-AF65-F5344CB8AC3E}">
        <p14:creationId xmlns:p14="http://schemas.microsoft.com/office/powerpoint/2010/main" val="39899905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4E8A18-79FE-77B1-7FDF-B9B4F279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FA93CA3C-5A47-1AED-DDA8-33C851326A94}"/>
              </a:ext>
            </a:extLst>
          </p:cNvPr>
          <p:cNvSpPr txBox="1"/>
          <p:nvPr/>
        </p:nvSpPr>
        <p:spPr>
          <a:xfrm>
            <a:off x="292608" y="539496"/>
            <a:ext cx="118993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800" dirty="0"/>
          </a:p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Wat zijn volgens jou de sterktes van onze Mariaparochie?</a:t>
            </a:r>
          </a:p>
          <a:p>
            <a:endParaRPr lang="nl-BE" sz="2800" b="1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039F99DB-A69F-D9CB-0ADB-1DFDE8756438}"/>
              </a:ext>
            </a:extLst>
          </p:cNvPr>
          <p:cNvSpPr/>
          <p:nvPr/>
        </p:nvSpPr>
        <p:spPr>
          <a:xfrm>
            <a:off x="362712" y="2366159"/>
            <a:ext cx="9887712" cy="230856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800" b="1" dirty="0"/>
              <a:t>Openhouden van 6 kerkplekken voor stilte en gebed</a:t>
            </a:r>
          </a:p>
          <a:p>
            <a:pPr algn="ctr"/>
            <a:r>
              <a:rPr lang="nl-BE" sz="2800" b="1" dirty="0"/>
              <a:t>Groeien in verbondenheid</a:t>
            </a:r>
          </a:p>
          <a:p>
            <a:pPr algn="ctr"/>
            <a:r>
              <a:rPr lang="nl-BE" sz="2800" b="1" dirty="0"/>
              <a:t>Krachten bundelen</a:t>
            </a:r>
          </a:p>
          <a:p>
            <a:pPr algn="ctr"/>
            <a:r>
              <a:rPr lang="nl-BE" sz="2800" b="1" dirty="0"/>
              <a:t>Voor alle parochianen</a:t>
            </a:r>
          </a:p>
          <a:p>
            <a:pPr algn="ctr"/>
            <a:r>
              <a:rPr lang="nl-BE" sz="2800" b="1" dirty="0"/>
              <a:t>Denken aan de toekomst</a:t>
            </a:r>
          </a:p>
        </p:txBody>
      </p:sp>
    </p:spTree>
    <p:extLst>
      <p:ext uri="{BB962C8B-B14F-4D97-AF65-F5344CB8AC3E}">
        <p14:creationId xmlns:p14="http://schemas.microsoft.com/office/powerpoint/2010/main" val="3013864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70370-8AFD-BD84-22B1-2A9A082D2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A3526FD6-041D-352B-50C2-00EC2EE2A4DF}"/>
              </a:ext>
            </a:extLst>
          </p:cNvPr>
          <p:cNvSpPr txBox="1"/>
          <p:nvPr/>
        </p:nvSpPr>
        <p:spPr>
          <a:xfrm>
            <a:off x="292608" y="539496"/>
            <a:ext cx="1189939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800" dirty="0"/>
          </a:p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Wat zijn volgens jou de zwaktes van onze Mariaparochie?</a:t>
            </a:r>
          </a:p>
          <a:p>
            <a:endParaRPr lang="nl-BE" sz="2800" b="1" dirty="0"/>
          </a:p>
          <a:p>
            <a:r>
              <a:rPr lang="nl-BE" sz="2800" b="1" dirty="0"/>
              <a:t>We zijn met weinig parochianen en vrijwilligers</a:t>
            </a:r>
          </a:p>
          <a:p>
            <a:r>
              <a:rPr lang="nl-BE" sz="2800" b="1" dirty="0"/>
              <a:t>Er is weinig samenwerking met scholen, rusthuizen, jeugdbewegingen</a:t>
            </a:r>
          </a:p>
          <a:p>
            <a:r>
              <a:rPr lang="nl-BE" sz="2800" b="1" dirty="0"/>
              <a:t>Er is nog steeds veel vraag naar de initiatiesacramenten maar </a:t>
            </a:r>
          </a:p>
          <a:p>
            <a:r>
              <a:rPr lang="nl-BE" sz="2800" b="1" dirty="0"/>
              <a:t>dit uit zich niet in engagement achteraf</a:t>
            </a:r>
          </a:p>
          <a:p>
            <a:r>
              <a:rPr lang="nl-BE" sz="2800" b="1" dirty="0"/>
              <a:t>Sommigen hangen nog teveel aan de eigen kerktoren</a:t>
            </a:r>
          </a:p>
          <a:p>
            <a:r>
              <a:rPr lang="nl-BE" sz="2800" b="1" dirty="0"/>
              <a:t>en blijven wij/zij denken</a:t>
            </a:r>
          </a:p>
          <a:p>
            <a:endParaRPr lang="nl-BE" sz="2800" b="1" dirty="0"/>
          </a:p>
        </p:txBody>
      </p:sp>
    </p:spTree>
    <p:extLst>
      <p:ext uri="{BB962C8B-B14F-4D97-AF65-F5344CB8AC3E}">
        <p14:creationId xmlns:p14="http://schemas.microsoft.com/office/powerpoint/2010/main" val="6983893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80A206-33B7-45C1-EA43-2940768C8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83E25863-4E8B-E480-4C90-99AF2C0B4174}"/>
              </a:ext>
            </a:extLst>
          </p:cNvPr>
          <p:cNvSpPr txBox="1"/>
          <p:nvPr/>
        </p:nvSpPr>
        <p:spPr>
          <a:xfrm>
            <a:off x="292608" y="539496"/>
            <a:ext cx="118993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Wat zijn volgens jou de zwaktes van onze Mariaparochie?</a:t>
            </a:r>
          </a:p>
          <a:p>
            <a:endParaRPr lang="nl-BE" sz="2800" b="1" dirty="0"/>
          </a:p>
          <a:p>
            <a:endParaRPr lang="nl-BE" sz="2800" b="1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7104E6E6-9AB2-3D9B-18E5-F67C681E3652}"/>
              </a:ext>
            </a:extLst>
          </p:cNvPr>
          <p:cNvSpPr/>
          <p:nvPr/>
        </p:nvSpPr>
        <p:spPr>
          <a:xfrm>
            <a:off x="118872" y="1463040"/>
            <a:ext cx="11494008" cy="45628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2800" dirty="0"/>
          </a:p>
          <a:p>
            <a:pPr algn="ctr"/>
            <a:r>
              <a:rPr lang="nl-BE" sz="2800" b="1" dirty="0"/>
              <a:t>We horen te denken voor heel de gemeenschap,</a:t>
            </a:r>
          </a:p>
          <a:p>
            <a:pPr algn="ctr"/>
            <a:r>
              <a:rPr lang="nl-BE" sz="2800" b="1" dirty="0"/>
              <a:t>niet voor het kleine groepje dat we kennen.</a:t>
            </a:r>
          </a:p>
          <a:p>
            <a:pPr algn="ctr"/>
            <a:r>
              <a:rPr lang="nl-BE" sz="2800" b="1" dirty="0"/>
              <a:t>We mogen niet bang zijn (vrees niet …)</a:t>
            </a:r>
          </a:p>
          <a:p>
            <a:pPr algn="ctr"/>
            <a:r>
              <a:rPr lang="nl-BE" sz="2800" b="1" dirty="0"/>
              <a:t>We dienen op lange termijn te denken</a:t>
            </a:r>
          </a:p>
          <a:p>
            <a:pPr algn="ctr"/>
            <a:r>
              <a:rPr lang="nl-BE" sz="2800" b="1" dirty="0"/>
              <a:t>We willen denken vanuit het perspectief van de vreemdeling</a:t>
            </a:r>
          </a:p>
          <a:p>
            <a:pPr algn="ctr"/>
            <a:r>
              <a:rPr lang="nl-BE" sz="2800" b="1" dirty="0"/>
              <a:t>We beogen synodaal te denken </a:t>
            </a:r>
          </a:p>
          <a:p>
            <a:pPr algn="ctr"/>
            <a:r>
              <a:rPr lang="nl-BE" sz="2800" b="1" dirty="0"/>
              <a:t>(= via gebed de Geest in ons laten werken, dat vraagt openheid voor de Geest en vertrouwen, het is een levenshouding, geen methodiek)</a:t>
            </a:r>
          </a:p>
          <a:p>
            <a:pPr algn="ctr"/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781662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21D6A-3722-F46E-3DA7-208D5E0C12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A8161F56-BBCA-72F1-2DC6-771275801FF7}"/>
              </a:ext>
            </a:extLst>
          </p:cNvPr>
          <p:cNvSpPr txBox="1"/>
          <p:nvPr/>
        </p:nvSpPr>
        <p:spPr>
          <a:xfrm>
            <a:off x="292608" y="539496"/>
            <a:ext cx="1189939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Hoe kunnen we jonge mensen, buitenkerkelijken, </a:t>
            </a:r>
          </a:p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randkerkelijken of nieuwe bewoners aantrekken?</a:t>
            </a:r>
          </a:p>
          <a:p>
            <a:endParaRPr lang="nl-BE" sz="2800" b="1" dirty="0"/>
          </a:p>
          <a:p>
            <a:r>
              <a:rPr lang="nl-BE" sz="2800" b="1" dirty="0"/>
              <a:t>nieuwsbrief voor iedereen</a:t>
            </a:r>
          </a:p>
          <a:p>
            <a:r>
              <a:rPr lang="nl-BE" sz="2800" b="1" dirty="0"/>
              <a:t>andere onderwerpen voor de jeugd/moderne teksten</a:t>
            </a:r>
          </a:p>
          <a:p>
            <a:r>
              <a:rPr lang="nl-BE" sz="2800" b="1" dirty="0"/>
              <a:t>Zingt Jubilate gebruiken</a:t>
            </a:r>
          </a:p>
          <a:p>
            <a:r>
              <a:rPr lang="nl-BE" sz="2800" b="1" dirty="0"/>
              <a:t>acolieten betrekken bij de vormelingen</a:t>
            </a:r>
          </a:p>
        </p:txBody>
      </p:sp>
    </p:spTree>
    <p:extLst>
      <p:ext uri="{BB962C8B-B14F-4D97-AF65-F5344CB8AC3E}">
        <p14:creationId xmlns:p14="http://schemas.microsoft.com/office/powerpoint/2010/main" val="1743376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CC153-C38D-9B18-7137-0537C74E7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606C2361-353E-D811-8644-98C9A34EF130}"/>
              </a:ext>
            </a:extLst>
          </p:cNvPr>
          <p:cNvSpPr/>
          <p:nvPr/>
        </p:nvSpPr>
        <p:spPr>
          <a:xfrm>
            <a:off x="515112" y="1678930"/>
            <a:ext cx="11494008" cy="45628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2800" dirty="0"/>
          </a:p>
          <a:p>
            <a:pPr algn="ctr"/>
            <a:r>
              <a:rPr lang="nl-BE" sz="2800" b="1" dirty="0"/>
              <a:t>Dit is nooit een doel op zich, maar</a:t>
            </a:r>
          </a:p>
          <a:p>
            <a:pPr algn="ctr"/>
            <a:r>
              <a:rPr lang="nl-BE" sz="2800" b="1" dirty="0"/>
              <a:t>‘waar het hart vol van is, loopt de mond van over’</a:t>
            </a:r>
          </a:p>
          <a:p>
            <a:pPr algn="ctr"/>
            <a:r>
              <a:rPr lang="nl-BE" sz="2800" b="1" dirty="0"/>
              <a:t>We zetten in op digitale media</a:t>
            </a:r>
          </a:p>
          <a:p>
            <a:pPr algn="ctr"/>
            <a:r>
              <a:rPr lang="nl-BE" sz="2800" b="1" dirty="0"/>
              <a:t>Zorgen voor diversiteit in onze ploegen</a:t>
            </a:r>
          </a:p>
          <a:p>
            <a:pPr algn="ctr"/>
            <a:r>
              <a:rPr lang="nl-BE" sz="2800" b="1" dirty="0"/>
              <a:t>Vreugde van het geloof uitdragen</a:t>
            </a:r>
          </a:p>
          <a:p>
            <a:pPr algn="ctr"/>
            <a:r>
              <a:rPr lang="nl-BE" sz="2800" b="1" dirty="0"/>
              <a:t>Getuigen in ons dagelijkse doen</a:t>
            </a:r>
          </a:p>
          <a:p>
            <a:pPr algn="ctr"/>
            <a:r>
              <a:rPr lang="nl-BE" sz="2800" b="1" dirty="0"/>
              <a:t>Vormelingen worden uitgenodigd voor de ontmoetingsdagen van </a:t>
            </a:r>
            <a:r>
              <a:rPr lang="nl-BE" sz="2800" b="1" dirty="0" err="1"/>
              <a:t>Kamino</a:t>
            </a:r>
            <a:endParaRPr lang="nl-BE" sz="2800" b="1" dirty="0"/>
          </a:p>
          <a:p>
            <a:pPr algn="ctr"/>
            <a:r>
              <a:rPr lang="nl-BE" sz="2800" b="1" dirty="0"/>
              <a:t>Vormelingen worden uitgenodigd om acoliet te zijn</a:t>
            </a:r>
          </a:p>
          <a:p>
            <a:pPr algn="ctr"/>
            <a:endParaRPr lang="nl-BE" sz="2800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BAF19AC-6FBE-D427-E7D8-2DB68B2715BB}"/>
              </a:ext>
            </a:extLst>
          </p:cNvPr>
          <p:cNvSpPr txBox="1"/>
          <p:nvPr/>
        </p:nvSpPr>
        <p:spPr>
          <a:xfrm>
            <a:off x="585216" y="518083"/>
            <a:ext cx="1118311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Hoe kunnen we jonge mensen, buitenkerkelijken, </a:t>
            </a:r>
          </a:p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randkerkelijken of nieuwe bewoners aantrekken?</a:t>
            </a:r>
          </a:p>
        </p:txBody>
      </p:sp>
    </p:spTree>
    <p:extLst>
      <p:ext uri="{BB962C8B-B14F-4D97-AF65-F5344CB8AC3E}">
        <p14:creationId xmlns:p14="http://schemas.microsoft.com/office/powerpoint/2010/main" val="118665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FA3A742-64E0-3A34-B6B1-B90B99387E06}"/>
              </a:ext>
            </a:extLst>
          </p:cNvPr>
          <p:cNvSpPr txBox="1"/>
          <p:nvPr/>
        </p:nvSpPr>
        <p:spPr>
          <a:xfrm>
            <a:off x="2459736" y="1069848"/>
            <a:ext cx="69311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dirty="0"/>
              <a:t>Verloop</a:t>
            </a:r>
          </a:p>
          <a:p>
            <a:endParaRPr lang="nl-BE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BE" sz="2800" dirty="0"/>
              <a:t>Welkom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BE" sz="2800" dirty="0"/>
              <a:t>Gebed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BE" sz="2800" dirty="0"/>
              <a:t>Wat hebben we gehoord?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BE" sz="2800" dirty="0"/>
              <a:t>Waar willen we aan werken?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BE" sz="2800" dirty="0"/>
              <a:t>De kerk van de toekomst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BE" sz="2800" dirty="0"/>
              <a:t>Vormingsdag parochieploegen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BE" sz="2800" dirty="0"/>
              <a:t>Slot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BE" sz="2800" dirty="0"/>
              <a:t>uitnodiging</a:t>
            </a:r>
          </a:p>
        </p:txBody>
      </p:sp>
    </p:spTree>
    <p:extLst>
      <p:ext uri="{BB962C8B-B14F-4D97-AF65-F5344CB8AC3E}">
        <p14:creationId xmlns:p14="http://schemas.microsoft.com/office/powerpoint/2010/main" val="17786192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361A6-22B5-0C79-9A92-65A7469B5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4E481621-4F9C-3E84-1BF8-9D5C804A44BC}"/>
              </a:ext>
            </a:extLst>
          </p:cNvPr>
          <p:cNvSpPr/>
          <p:nvPr/>
        </p:nvSpPr>
        <p:spPr>
          <a:xfrm>
            <a:off x="274320" y="2044026"/>
            <a:ext cx="11494008" cy="343457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2800" dirty="0"/>
          </a:p>
          <a:p>
            <a:pPr algn="ctr"/>
            <a:r>
              <a:rPr lang="nl-BE" sz="2800" b="1" dirty="0"/>
              <a:t>synodaliteit zorgt voor verbondenheid</a:t>
            </a:r>
          </a:p>
          <a:p>
            <a:pPr algn="ctr"/>
            <a:r>
              <a:rPr lang="nl-BE" sz="2800" b="1" dirty="0"/>
              <a:t>zelf ons geloof versterken door de school voor geloofsverdieping</a:t>
            </a:r>
          </a:p>
          <a:p>
            <a:pPr algn="ctr"/>
            <a:r>
              <a:rPr lang="nl-BE" sz="2800" b="1" dirty="0"/>
              <a:t>nieuwe initiatieven zoals tentoonstellingen in de kerk</a:t>
            </a:r>
          </a:p>
          <a:p>
            <a:pPr algn="ctr"/>
            <a:r>
              <a:rPr lang="nl-BE" sz="2800" b="1" dirty="0"/>
              <a:t>Jeugdbewegingen: kunnen gelovige grootouders hier iets betekenen?</a:t>
            </a:r>
          </a:p>
          <a:p>
            <a:pPr algn="ctr"/>
            <a:r>
              <a:rPr lang="nl-BE" sz="2800" b="1" dirty="0"/>
              <a:t>gesprek in de Geest om de verbondenheid te vergroten</a:t>
            </a:r>
          </a:p>
          <a:p>
            <a:pPr algn="ctr"/>
            <a:endParaRPr lang="nl-BE" sz="2800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E5B3EC91-6ED4-BA2D-24EE-7CF8F9A3868B}"/>
              </a:ext>
            </a:extLst>
          </p:cNvPr>
          <p:cNvSpPr txBox="1"/>
          <p:nvPr/>
        </p:nvSpPr>
        <p:spPr>
          <a:xfrm>
            <a:off x="585216" y="518083"/>
            <a:ext cx="1118311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Hoe kunnen we jonge mensen, buitenkerkelijken, </a:t>
            </a:r>
          </a:p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randkerkelijken of nieuwe bewoners aantrekken?</a:t>
            </a:r>
          </a:p>
        </p:txBody>
      </p:sp>
    </p:spTree>
    <p:extLst>
      <p:ext uri="{BB962C8B-B14F-4D97-AF65-F5344CB8AC3E}">
        <p14:creationId xmlns:p14="http://schemas.microsoft.com/office/powerpoint/2010/main" val="14853704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074332-0FEB-C4ED-BEE7-98C4AF8F3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all by Jorge Cocco | Altus Fine Art">
            <a:extLst>
              <a:ext uri="{FF2B5EF4-FFF2-40B4-BE49-F238E27FC236}">
                <a16:creationId xmlns:a16="http://schemas.microsoft.com/office/drawing/2014/main" id="{90C808CE-F88C-C505-94EB-0D30C0DB24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1" r="5228"/>
          <a:stretch>
            <a:fillRect/>
          </a:stretch>
        </p:blipFill>
        <p:spPr bwMode="auto">
          <a:xfrm>
            <a:off x="4747307" y="653615"/>
            <a:ext cx="6702822" cy="554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AEC74BF-F820-E699-757B-6D2488C1B0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719268"/>
            <a:ext cx="3573794" cy="2905120"/>
          </a:xfrm>
        </p:spPr>
        <p:txBody>
          <a:bodyPr anchor="b">
            <a:normAutofit/>
          </a:bodyPr>
          <a:lstStyle/>
          <a:p>
            <a:pPr algn="l"/>
            <a:r>
              <a:rPr lang="nl-BE" sz="4800" dirty="0">
                <a:solidFill>
                  <a:schemeClr val="tx2"/>
                </a:solidFill>
              </a:rPr>
              <a:t>De kerk van de toekomst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E7C3AAE-ECAD-05F0-618F-2973EB1DD8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643" y="3764655"/>
            <a:ext cx="3573793" cy="2374078"/>
          </a:xfrm>
        </p:spPr>
        <p:txBody>
          <a:bodyPr anchor="t">
            <a:normAutofit/>
          </a:bodyPr>
          <a:lstStyle/>
          <a:p>
            <a:pPr algn="l"/>
            <a:r>
              <a:rPr lang="nl-BE" dirty="0">
                <a:solidFill>
                  <a:schemeClr val="tx2"/>
                </a:solidFill>
              </a:rPr>
              <a:t>Waar gaan we naartoe?</a:t>
            </a:r>
          </a:p>
        </p:txBody>
      </p:sp>
    </p:spTree>
    <p:extLst>
      <p:ext uri="{BB962C8B-B14F-4D97-AF65-F5344CB8AC3E}">
        <p14:creationId xmlns:p14="http://schemas.microsoft.com/office/powerpoint/2010/main" val="9842691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3211E-F9E7-C819-DB33-5BEECB109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949B487-9D79-FEA0-B99E-3C4F461D533A}"/>
              </a:ext>
            </a:extLst>
          </p:cNvPr>
          <p:cNvSpPr txBox="1"/>
          <p:nvPr/>
        </p:nvSpPr>
        <p:spPr>
          <a:xfrm>
            <a:off x="292608" y="539496"/>
            <a:ext cx="1189939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800" dirty="0"/>
          </a:p>
          <a:p>
            <a:endParaRPr lang="nl-BE" sz="2800" dirty="0"/>
          </a:p>
          <a:p>
            <a:r>
              <a:rPr lang="nl-BE" sz="2800" b="1" dirty="0"/>
              <a:t>De katholieke kerk groeit nog steeds, maar niet hier …</a:t>
            </a:r>
          </a:p>
          <a:p>
            <a:r>
              <a:rPr lang="nl-BE" sz="2800" b="1" dirty="0"/>
              <a:t>wel in Afrika, Azië, Zuid-Amerika.</a:t>
            </a:r>
          </a:p>
          <a:p>
            <a:endParaRPr lang="nl-BE" sz="2800" b="1" dirty="0"/>
          </a:p>
          <a:p>
            <a:r>
              <a:rPr lang="nl-BE" sz="2800" b="1" dirty="0"/>
              <a:t>Vermits de katholieke kerk universeel is,</a:t>
            </a:r>
          </a:p>
          <a:p>
            <a:r>
              <a:rPr lang="nl-BE" sz="2800" b="1" dirty="0"/>
              <a:t>heeft dit ook invloed op ons.</a:t>
            </a:r>
          </a:p>
          <a:p>
            <a:endParaRPr lang="nl-BE" sz="2800" b="1" dirty="0"/>
          </a:p>
          <a:p>
            <a:r>
              <a:rPr lang="nl-BE" sz="2800" b="1" dirty="0"/>
              <a:t>Onze visie is niet de visie van heel de kerk,</a:t>
            </a:r>
          </a:p>
          <a:p>
            <a:r>
              <a:rPr lang="nl-BE" sz="2800" b="1" dirty="0"/>
              <a:t>onze problemen zijn niet die van heel de kerk.</a:t>
            </a:r>
          </a:p>
        </p:txBody>
      </p:sp>
    </p:spTree>
    <p:extLst>
      <p:ext uri="{BB962C8B-B14F-4D97-AF65-F5344CB8AC3E}">
        <p14:creationId xmlns:p14="http://schemas.microsoft.com/office/powerpoint/2010/main" val="17588634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C42A0C-8418-9544-D8A6-831DD2F0D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B455B88A-C127-47B3-B317-724BD4EA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F07A923-368D-45E6-AACC-9ECE4057A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FE16B44-FE3C-4330-AF20-E869FC7B78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1CB6733-6A12-4A1C-87C3-B676FB381D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54CCFD-DC5E-453F-B95A-F045ED9B2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E826A39-89EA-44EA-ABC5-F446934921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33F367-76E5-4D2A-96B1-4FD443CDD1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dk2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dk2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nip Diagonal Corner Rectangle 21">
            <a:extLst>
              <a:ext uri="{FF2B5EF4-FFF2-40B4-BE49-F238E27FC236}">
                <a16:creationId xmlns:a16="http://schemas.microsoft.com/office/drawing/2014/main" id="{6F769419-3E73-449D-B62A-0CDEC946A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8129873" cy="6858002"/>
          </a:xfrm>
          <a:prstGeom prst="snip2DiagRect">
            <a:avLst>
              <a:gd name="adj1" fmla="val 0"/>
              <a:gd name="adj2" fmla="val 0"/>
            </a:avLst>
          </a:prstGeom>
          <a:solidFill>
            <a:schemeClr val="bg1">
              <a:alpha val="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6515200-42F9-488F-9895-6CDBCD1E8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43185F0E-78D5-4C2D-9239-D3515B448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5BD9142-FF9C-4EED-A027-18D095481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2F547D3-9752-4481-B3A8-50E08610B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F1999C2F-3D0D-4813-9696-83630A6FEA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C737390-C9CA-456B-9F40-D7A76EA24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5" name="Tekstvak 1">
            <a:extLst>
              <a:ext uri="{FF2B5EF4-FFF2-40B4-BE49-F238E27FC236}">
                <a16:creationId xmlns:a16="http://schemas.microsoft.com/office/drawing/2014/main" id="{8E173FCE-7884-C6D7-969F-A72E00B70D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9477380"/>
              </p:ext>
            </p:extLst>
          </p:nvPr>
        </p:nvGraphicFramePr>
        <p:xfrm>
          <a:off x="940645" y="941424"/>
          <a:ext cx="6190459" cy="4768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43639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5B049-C7B3-897E-556D-3908428ED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t 2">
                <a:extLst>
                  <a:ext uri="{FF2B5EF4-FFF2-40B4-BE49-F238E27FC236}">
                    <a16:creationId xmlns:a16="http://schemas.microsoft.com/office/drawing/2014/main" id="{CF15D560-0041-01C6-40BD-BC21D30D2264}"/>
                  </a:ext>
                </a:extLst>
              </p14:cNvPr>
              <p14:cNvContentPartPr/>
              <p14:nvPr/>
            </p14:nvContentPartPr>
            <p14:xfrm>
              <a:off x="544296" y="606175"/>
              <a:ext cx="1127160" cy="1075573"/>
            </p14:xfrm>
          </p:contentPart>
        </mc:Choice>
        <mc:Fallback xmlns="">
          <p:pic>
            <p:nvPicPr>
              <p:cNvPr id="3" name="Inkt 2">
                <a:extLst>
                  <a:ext uri="{FF2B5EF4-FFF2-40B4-BE49-F238E27FC236}">
                    <a16:creationId xmlns:a16="http://schemas.microsoft.com/office/drawing/2014/main" id="{CF15D560-0041-01C6-40BD-BC21D30D226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8176" y="600056"/>
                <a:ext cx="1139400" cy="10878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t 3">
                <a:extLst>
                  <a:ext uri="{FF2B5EF4-FFF2-40B4-BE49-F238E27FC236}">
                    <a16:creationId xmlns:a16="http://schemas.microsoft.com/office/drawing/2014/main" id="{C97CACE3-F245-A86B-6ECF-7ACE88D384AF}"/>
                  </a:ext>
                </a:extLst>
              </p14:cNvPr>
              <p14:cNvContentPartPr/>
              <p14:nvPr/>
            </p14:nvContentPartPr>
            <p14:xfrm>
              <a:off x="768024" y="826416"/>
              <a:ext cx="66600" cy="15120"/>
            </p14:xfrm>
          </p:contentPart>
        </mc:Choice>
        <mc:Fallback xmlns="">
          <p:pic>
            <p:nvPicPr>
              <p:cNvPr id="4" name="Inkt 3">
                <a:extLst>
                  <a:ext uri="{FF2B5EF4-FFF2-40B4-BE49-F238E27FC236}">
                    <a16:creationId xmlns:a16="http://schemas.microsoft.com/office/drawing/2014/main" id="{C97CACE3-F245-A86B-6ECF-7ACE88D384A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61904" y="820296"/>
                <a:ext cx="78840" cy="27360"/>
              </a:xfrm>
              <a:prstGeom prst="rect">
                <a:avLst/>
              </a:prstGeom>
            </p:spPr>
          </p:pic>
        </mc:Fallback>
      </mc:AlternateContent>
      <p:sp>
        <p:nvSpPr>
          <p:cNvPr id="17" name="Tekstvak 16">
            <a:extLst>
              <a:ext uri="{FF2B5EF4-FFF2-40B4-BE49-F238E27FC236}">
                <a16:creationId xmlns:a16="http://schemas.microsoft.com/office/drawing/2014/main" id="{F9A3839B-3E29-18B5-342A-AA47216D9282}"/>
              </a:ext>
            </a:extLst>
          </p:cNvPr>
          <p:cNvSpPr txBox="1"/>
          <p:nvPr/>
        </p:nvSpPr>
        <p:spPr>
          <a:xfrm>
            <a:off x="834624" y="995976"/>
            <a:ext cx="46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PR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663BD7DD-6D9D-7C00-6BD6-5B91A6808205}"/>
              </a:ext>
            </a:extLst>
          </p:cNvPr>
          <p:cNvSpPr txBox="1"/>
          <p:nvPr/>
        </p:nvSpPr>
        <p:spPr>
          <a:xfrm>
            <a:off x="3390408" y="1299110"/>
            <a:ext cx="789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BR</a:t>
            </a:r>
          </a:p>
        </p:txBody>
      </p:sp>
      <p:grpSp>
        <p:nvGrpSpPr>
          <p:cNvPr id="20" name="Groep 19">
            <a:extLst>
              <a:ext uri="{FF2B5EF4-FFF2-40B4-BE49-F238E27FC236}">
                <a16:creationId xmlns:a16="http://schemas.microsoft.com/office/drawing/2014/main" id="{4C687FA2-6C65-3D30-F79C-9B13B1DBE6D7}"/>
              </a:ext>
            </a:extLst>
          </p:cNvPr>
          <p:cNvGrpSpPr/>
          <p:nvPr/>
        </p:nvGrpSpPr>
        <p:grpSpPr>
          <a:xfrm>
            <a:off x="844272" y="959616"/>
            <a:ext cx="5934960" cy="1048320"/>
            <a:chOff x="877824" y="850508"/>
            <a:chExt cx="5934960" cy="1048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" name="Inkt 4">
                  <a:extLst>
                    <a:ext uri="{FF2B5EF4-FFF2-40B4-BE49-F238E27FC236}">
                      <a16:creationId xmlns:a16="http://schemas.microsoft.com/office/drawing/2014/main" id="{3F0C9D8F-8991-ED9F-7D1E-AB0989CC09B0}"/>
                    </a:ext>
                  </a:extLst>
                </p14:cNvPr>
                <p14:cNvContentPartPr/>
                <p14:nvPr/>
              </p14:nvContentPartPr>
              <p14:xfrm>
                <a:off x="1662864" y="950228"/>
                <a:ext cx="1679040" cy="195840"/>
              </p14:xfrm>
            </p:contentPart>
          </mc:Choice>
          <mc:Fallback xmlns="">
            <p:pic>
              <p:nvPicPr>
                <p:cNvPr id="5" name="Inkt 4">
                  <a:extLst>
                    <a:ext uri="{FF2B5EF4-FFF2-40B4-BE49-F238E27FC236}">
                      <a16:creationId xmlns:a16="http://schemas.microsoft.com/office/drawing/2014/main" id="{3F0C9D8F-8991-ED9F-7D1E-AB0989CC09B0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656744" y="944108"/>
                  <a:ext cx="169128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6" name="Inkt 5">
                  <a:extLst>
                    <a:ext uri="{FF2B5EF4-FFF2-40B4-BE49-F238E27FC236}">
                      <a16:creationId xmlns:a16="http://schemas.microsoft.com/office/drawing/2014/main" id="{E39D80F4-FFF4-8048-A0F9-907BAC7412DB}"/>
                    </a:ext>
                  </a:extLst>
                </p14:cNvPr>
                <p14:cNvContentPartPr/>
                <p14:nvPr/>
              </p14:nvContentPartPr>
              <p14:xfrm>
                <a:off x="2311584" y="850508"/>
                <a:ext cx="138240" cy="255960"/>
              </p14:xfrm>
            </p:contentPart>
          </mc:Choice>
          <mc:Fallback xmlns="">
            <p:pic>
              <p:nvPicPr>
                <p:cNvPr id="6" name="Inkt 5">
                  <a:extLst>
                    <a:ext uri="{FF2B5EF4-FFF2-40B4-BE49-F238E27FC236}">
                      <a16:creationId xmlns:a16="http://schemas.microsoft.com/office/drawing/2014/main" id="{E39D80F4-FFF4-8048-A0F9-907BAC7412D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305464" y="844388"/>
                  <a:ext cx="15048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8" name="Inkt 7">
                  <a:extLst>
                    <a:ext uri="{FF2B5EF4-FFF2-40B4-BE49-F238E27FC236}">
                      <a16:creationId xmlns:a16="http://schemas.microsoft.com/office/drawing/2014/main" id="{0CAA7227-F7A3-0589-1605-6FCD5A7D2B55}"/>
                    </a:ext>
                  </a:extLst>
                </p14:cNvPr>
                <p14:cNvContentPartPr/>
                <p14:nvPr/>
              </p14:nvContentPartPr>
              <p14:xfrm>
                <a:off x="2905584" y="923228"/>
                <a:ext cx="1428480" cy="975600"/>
              </p14:xfrm>
            </p:contentPart>
          </mc:Choice>
          <mc:Fallback xmlns="">
            <p:pic>
              <p:nvPicPr>
                <p:cNvPr id="8" name="Inkt 7">
                  <a:extLst>
                    <a:ext uri="{FF2B5EF4-FFF2-40B4-BE49-F238E27FC236}">
                      <a16:creationId xmlns:a16="http://schemas.microsoft.com/office/drawing/2014/main" id="{0CAA7227-F7A3-0589-1605-6FCD5A7D2B5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899464" y="917108"/>
                  <a:ext cx="1440720" cy="9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0" name="Inkt 9">
                  <a:extLst>
                    <a:ext uri="{FF2B5EF4-FFF2-40B4-BE49-F238E27FC236}">
                      <a16:creationId xmlns:a16="http://schemas.microsoft.com/office/drawing/2014/main" id="{2E0C1A62-D1DD-2EFC-D187-C187DCC03067}"/>
                    </a:ext>
                  </a:extLst>
                </p14:cNvPr>
                <p14:cNvContentPartPr/>
                <p14:nvPr/>
              </p14:nvContentPartPr>
              <p14:xfrm>
                <a:off x="4341624" y="1005308"/>
                <a:ext cx="1722960" cy="522720"/>
              </p14:xfrm>
            </p:contentPart>
          </mc:Choice>
          <mc:Fallback xmlns="">
            <p:pic>
              <p:nvPicPr>
                <p:cNvPr id="10" name="Inkt 9">
                  <a:extLst>
                    <a:ext uri="{FF2B5EF4-FFF2-40B4-BE49-F238E27FC236}">
                      <a16:creationId xmlns:a16="http://schemas.microsoft.com/office/drawing/2014/main" id="{2E0C1A62-D1DD-2EFC-D187-C187DCC0306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335504" y="999188"/>
                  <a:ext cx="1735200" cy="53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2" name="Inkt 11">
                  <a:extLst>
                    <a:ext uri="{FF2B5EF4-FFF2-40B4-BE49-F238E27FC236}">
                      <a16:creationId xmlns:a16="http://schemas.microsoft.com/office/drawing/2014/main" id="{8403AC21-9B6D-1DB7-189A-42C7AF4F2355}"/>
                    </a:ext>
                  </a:extLst>
                </p14:cNvPr>
                <p14:cNvContentPartPr/>
                <p14:nvPr/>
              </p14:nvContentPartPr>
              <p14:xfrm>
                <a:off x="5000064" y="1006028"/>
                <a:ext cx="209520" cy="242640"/>
              </p14:xfrm>
            </p:contentPart>
          </mc:Choice>
          <mc:Fallback xmlns="">
            <p:pic>
              <p:nvPicPr>
                <p:cNvPr id="12" name="Inkt 11">
                  <a:extLst>
                    <a:ext uri="{FF2B5EF4-FFF2-40B4-BE49-F238E27FC236}">
                      <a16:creationId xmlns:a16="http://schemas.microsoft.com/office/drawing/2014/main" id="{8403AC21-9B6D-1DB7-189A-42C7AF4F2355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993944" y="999908"/>
                  <a:ext cx="221760" cy="25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4" name="Inkt 13">
                  <a:extLst>
                    <a:ext uri="{FF2B5EF4-FFF2-40B4-BE49-F238E27FC236}">
                      <a16:creationId xmlns:a16="http://schemas.microsoft.com/office/drawing/2014/main" id="{260C4294-7D42-9B01-690E-45AA5C2B519F}"/>
                    </a:ext>
                  </a:extLst>
                </p14:cNvPr>
                <p14:cNvContentPartPr/>
                <p14:nvPr/>
              </p14:nvContentPartPr>
              <p14:xfrm>
                <a:off x="877824" y="1097136"/>
                <a:ext cx="360" cy="360"/>
              </p14:xfrm>
            </p:contentPart>
          </mc:Choice>
          <mc:Fallback xmlns="">
            <p:pic>
              <p:nvPicPr>
                <p:cNvPr id="14" name="Inkt 13">
                  <a:extLst>
                    <a:ext uri="{FF2B5EF4-FFF2-40B4-BE49-F238E27FC236}">
                      <a16:creationId xmlns:a16="http://schemas.microsoft.com/office/drawing/2014/main" id="{260C4294-7D42-9B01-690E-45AA5C2B519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71704" y="1091016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Inkt 14">
                  <a:extLst>
                    <a:ext uri="{FF2B5EF4-FFF2-40B4-BE49-F238E27FC236}">
                      <a16:creationId xmlns:a16="http://schemas.microsoft.com/office/drawing/2014/main" id="{14F16F78-5094-5752-4C18-8C3B9EF4A876}"/>
                    </a:ext>
                  </a:extLst>
                </p14:cNvPr>
                <p14:cNvContentPartPr/>
                <p14:nvPr/>
              </p14:nvContentPartPr>
              <p14:xfrm>
                <a:off x="877824" y="1097136"/>
                <a:ext cx="360" cy="360"/>
              </p14:xfrm>
            </p:contentPart>
          </mc:Choice>
          <mc:Fallback xmlns="">
            <p:pic>
              <p:nvPicPr>
                <p:cNvPr id="15" name="Inkt 14">
                  <a:extLst>
                    <a:ext uri="{FF2B5EF4-FFF2-40B4-BE49-F238E27FC236}">
                      <a16:creationId xmlns:a16="http://schemas.microsoft.com/office/drawing/2014/main" id="{14F16F78-5094-5752-4C18-8C3B9EF4A876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71704" y="1091016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9" name="Inkt 18">
                  <a:extLst>
                    <a:ext uri="{FF2B5EF4-FFF2-40B4-BE49-F238E27FC236}">
                      <a16:creationId xmlns:a16="http://schemas.microsoft.com/office/drawing/2014/main" id="{236CABAE-B13E-BD97-F043-346341522AAD}"/>
                    </a:ext>
                  </a:extLst>
                </p14:cNvPr>
                <p14:cNvContentPartPr/>
                <p14:nvPr/>
              </p14:nvContentPartPr>
              <p14:xfrm>
                <a:off x="5895864" y="879696"/>
                <a:ext cx="916920" cy="941400"/>
              </p14:xfrm>
            </p:contentPart>
          </mc:Choice>
          <mc:Fallback xmlns="">
            <p:pic>
              <p:nvPicPr>
                <p:cNvPr id="19" name="Inkt 18">
                  <a:extLst>
                    <a:ext uri="{FF2B5EF4-FFF2-40B4-BE49-F238E27FC236}">
                      <a16:creationId xmlns:a16="http://schemas.microsoft.com/office/drawing/2014/main" id="{236CABAE-B13E-BD97-F043-346341522AAD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891544" y="875376"/>
                  <a:ext cx="925560" cy="9500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1" name="Tekstvak 20">
            <a:extLst>
              <a:ext uri="{FF2B5EF4-FFF2-40B4-BE49-F238E27FC236}">
                <a16:creationId xmlns:a16="http://schemas.microsoft.com/office/drawing/2014/main" id="{5642FF62-2F6D-95B0-F587-9CA757F03BBE}"/>
              </a:ext>
            </a:extLst>
          </p:cNvPr>
          <p:cNvSpPr txBox="1"/>
          <p:nvPr/>
        </p:nvSpPr>
        <p:spPr>
          <a:xfrm>
            <a:off x="6096000" y="1266668"/>
            <a:ext cx="51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DV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2" name="Inkt 21">
                <a:extLst>
                  <a:ext uri="{FF2B5EF4-FFF2-40B4-BE49-F238E27FC236}">
                    <a16:creationId xmlns:a16="http://schemas.microsoft.com/office/drawing/2014/main" id="{06764193-9354-4355-665B-E8C050163966}"/>
                  </a:ext>
                </a:extLst>
              </p14:cNvPr>
              <p14:cNvContentPartPr/>
              <p14:nvPr/>
            </p14:nvContentPartPr>
            <p14:xfrm>
              <a:off x="6775704" y="977616"/>
              <a:ext cx="1321920" cy="430920"/>
            </p14:xfrm>
          </p:contentPart>
        </mc:Choice>
        <mc:Fallback xmlns="">
          <p:pic>
            <p:nvPicPr>
              <p:cNvPr id="22" name="Inkt 21">
                <a:extLst>
                  <a:ext uri="{FF2B5EF4-FFF2-40B4-BE49-F238E27FC236}">
                    <a16:creationId xmlns:a16="http://schemas.microsoft.com/office/drawing/2014/main" id="{06764193-9354-4355-665B-E8C050163966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771384" y="973296"/>
                <a:ext cx="1330560" cy="43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3" name="Inkt 22">
                <a:extLst>
                  <a:ext uri="{FF2B5EF4-FFF2-40B4-BE49-F238E27FC236}">
                    <a16:creationId xmlns:a16="http://schemas.microsoft.com/office/drawing/2014/main" id="{287DAB1B-5DAE-6E44-120A-D9D227B00CB2}"/>
                  </a:ext>
                </a:extLst>
              </p14:cNvPr>
              <p14:cNvContentPartPr/>
              <p14:nvPr/>
            </p14:nvContentPartPr>
            <p14:xfrm>
              <a:off x="7386624" y="941976"/>
              <a:ext cx="228600" cy="232560"/>
            </p14:xfrm>
          </p:contentPart>
        </mc:Choice>
        <mc:Fallback xmlns="">
          <p:pic>
            <p:nvPicPr>
              <p:cNvPr id="23" name="Inkt 22">
                <a:extLst>
                  <a:ext uri="{FF2B5EF4-FFF2-40B4-BE49-F238E27FC236}">
                    <a16:creationId xmlns:a16="http://schemas.microsoft.com/office/drawing/2014/main" id="{287DAB1B-5DAE-6E44-120A-D9D227B00CB2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7382304" y="937656"/>
                <a:ext cx="237240" cy="24120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kstvak 26">
            <a:extLst>
              <a:ext uri="{FF2B5EF4-FFF2-40B4-BE49-F238E27FC236}">
                <a16:creationId xmlns:a16="http://schemas.microsoft.com/office/drawing/2014/main" id="{D1BAD219-526D-14A6-072D-3DD48CE44A80}"/>
              </a:ext>
            </a:extLst>
          </p:cNvPr>
          <p:cNvSpPr txBox="1"/>
          <p:nvPr/>
        </p:nvSpPr>
        <p:spPr>
          <a:xfrm>
            <a:off x="7900416" y="1336773"/>
            <a:ext cx="953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BR + DB</a:t>
            </a:r>
          </a:p>
        </p:txBody>
      </p:sp>
      <p:grpSp>
        <p:nvGrpSpPr>
          <p:cNvPr id="29" name="Groep 28">
            <a:extLst>
              <a:ext uri="{FF2B5EF4-FFF2-40B4-BE49-F238E27FC236}">
                <a16:creationId xmlns:a16="http://schemas.microsoft.com/office/drawing/2014/main" id="{F92B9E0C-4437-6A5C-0148-900A5DDC5E38}"/>
              </a:ext>
            </a:extLst>
          </p:cNvPr>
          <p:cNvGrpSpPr/>
          <p:nvPr/>
        </p:nvGrpSpPr>
        <p:grpSpPr>
          <a:xfrm>
            <a:off x="7570224" y="1080936"/>
            <a:ext cx="2216520" cy="1032120"/>
            <a:chOff x="7570224" y="1080936"/>
            <a:chExt cx="2216520" cy="1032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4" name="Inkt 23">
                  <a:extLst>
                    <a:ext uri="{FF2B5EF4-FFF2-40B4-BE49-F238E27FC236}">
                      <a16:creationId xmlns:a16="http://schemas.microsoft.com/office/drawing/2014/main" id="{F78381AD-1E12-4229-E1B1-C33C949262B6}"/>
                    </a:ext>
                  </a:extLst>
                </p14:cNvPr>
                <p14:cNvContentPartPr/>
                <p14:nvPr/>
              </p14:nvContentPartPr>
              <p14:xfrm>
                <a:off x="7570224" y="1080936"/>
                <a:ext cx="1099800" cy="1032120"/>
              </p14:xfrm>
            </p:contentPart>
          </mc:Choice>
          <mc:Fallback xmlns="">
            <p:pic>
              <p:nvPicPr>
                <p:cNvPr id="24" name="Inkt 23">
                  <a:extLst>
                    <a:ext uri="{FF2B5EF4-FFF2-40B4-BE49-F238E27FC236}">
                      <a16:creationId xmlns:a16="http://schemas.microsoft.com/office/drawing/2014/main" id="{F78381AD-1E12-4229-E1B1-C33C949262B6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565904" y="1076616"/>
                  <a:ext cx="1108440" cy="104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5" name="Inkt 24">
                  <a:extLst>
                    <a:ext uri="{FF2B5EF4-FFF2-40B4-BE49-F238E27FC236}">
                      <a16:creationId xmlns:a16="http://schemas.microsoft.com/office/drawing/2014/main" id="{1486D543-9B44-0288-AF38-01691ABC2504}"/>
                    </a:ext>
                  </a:extLst>
                </p14:cNvPr>
                <p14:cNvContentPartPr/>
                <p14:nvPr/>
              </p14:nvContentPartPr>
              <p14:xfrm>
                <a:off x="8010144" y="1517616"/>
                <a:ext cx="360" cy="360"/>
              </p14:xfrm>
            </p:contentPart>
          </mc:Choice>
          <mc:Fallback xmlns="">
            <p:pic>
              <p:nvPicPr>
                <p:cNvPr id="25" name="Inkt 24">
                  <a:extLst>
                    <a:ext uri="{FF2B5EF4-FFF2-40B4-BE49-F238E27FC236}">
                      <a16:creationId xmlns:a16="http://schemas.microsoft.com/office/drawing/2014/main" id="{1486D543-9B44-0288-AF38-01691ABC2504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8005464" y="1513296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8" name="Inkt 27">
                  <a:extLst>
                    <a:ext uri="{FF2B5EF4-FFF2-40B4-BE49-F238E27FC236}">
                      <a16:creationId xmlns:a16="http://schemas.microsoft.com/office/drawing/2014/main" id="{52DDDD2F-C491-9FBB-C3E0-B7159D59C09E}"/>
                    </a:ext>
                  </a:extLst>
                </p14:cNvPr>
                <p14:cNvContentPartPr/>
                <p14:nvPr/>
              </p14:nvContentPartPr>
              <p14:xfrm>
                <a:off x="8659224" y="1197576"/>
                <a:ext cx="1127520" cy="608400"/>
              </p14:xfrm>
            </p:contentPart>
          </mc:Choice>
          <mc:Fallback xmlns="">
            <p:pic>
              <p:nvPicPr>
                <p:cNvPr id="28" name="Inkt 27">
                  <a:extLst>
                    <a:ext uri="{FF2B5EF4-FFF2-40B4-BE49-F238E27FC236}">
                      <a16:creationId xmlns:a16="http://schemas.microsoft.com/office/drawing/2014/main" id="{52DDDD2F-C491-9FBB-C3E0-B7159D59C09E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8654904" y="1193256"/>
                  <a:ext cx="1136160" cy="617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31" name="Inkt 30">
                <a:extLst>
                  <a:ext uri="{FF2B5EF4-FFF2-40B4-BE49-F238E27FC236}">
                    <a16:creationId xmlns:a16="http://schemas.microsoft.com/office/drawing/2014/main" id="{5FDC056A-F4EF-AA33-DB85-ED09400468CB}"/>
                  </a:ext>
                </a:extLst>
              </p14:cNvPr>
              <p14:cNvContentPartPr/>
              <p14:nvPr/>
            </p14:nvContentPartPr>
            <p14:xfrm>
              <a:off x="9363384" y="1216296"/>
              <a:ext cx="9720" cy="155520"/>
            </p14:xfrm>
          </p:contentPart>
        </mc:Choice>
        <mc:Fallback xmlns="">
          <p:pic>
            <p:nvPicPr>
              <p:cNvPr id="31" name="Inkt 30">
                <a:extLst>
                  <a:ext uri="{FF2B5EF4-FFF2-40B4-BE49-F238E27FC236}">
                    <a16:creationId xmlns:a16="http://schemas.microsoft.com/office/drawing/2014/main" id="{5FDC056A-F4EF-AA33-DB85-ED09400468CB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9358704" y="1211616"/>
                <a:ext cx="18360" cy="16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33" name="Inkt 32">
                <a:extLst>
                  <a:ext uri="{FF2B5EF4-FFF2-40B4-BE49-F238E27FC236}">
                    <a16:creationId xmlns:a16="http://schemas.microsoft.com/office/drawing/2014/main" id="{7FEF7D2B-C7B1-54F6-928C-EB7D000DBD92}"/>
                  </a:ext>
                </a:extLst>
              </p14:cNvPr>
              <p14:cNvContentPartPr/>
              <p14:nvPr/>
            </p14:nvContentPartPr>
            <p14:xfrm>
              <a:off x="9134784" y="1426176"/>
              <a:ext cx="265320" cy="46080"/>
            </p14:xfrm>
          </p:contentPart>
        </mc:Choice>
        <mc:Fallback xmlns="">
          <p:pic>
            <p:nvPicPr>
              <p:cNvPr id="33" name="Inkt 32">
                <a:extLst>
                  <a:ext uri="{FF2B5EF4-FFF2-40B4-BE49-F238E27FC236}">
                    <a16:creationId xmlns:a16="http://schemas.microsoft.com/office/drawing/2014/main" id="{7FEF7D2B-C7B1-54F6-928C-EB7D000DBD92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9130104" y="1421496"/>
                <a:ext cx="273960" cy="5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34" name="Inkt 33">
                <a:extLst>
                  <a:ext uri="{FF2B5EF4-FFF2-40B4-BE49-F238E27FC236}">
                    <a16:creationId xmlns:a16="http://schemas.microsoft.com/office/drawing/2014/main" id="{7C7518B3-2160-E6BB-209F-E9524AEB28F8}"/>
                  </a:ext>
                </a:extLst>
              </p14:cNvPr>
              <p14:cNvContentPartPr/>
              <p14:nvPr/>
            </p14:nvContentPartPr>
            <p14:xfrm>
              <a:off x="9354384" y="1707336"/>
              <a:ext cx="1236600" cy="1110600"/>
            </p14:xfrm>
          </p:contentPart>
        </mc:Choice>
        <mc:Fallback xmlns="">
          <p:pic>
            <p:nvPicPr>
              <p:cNvPr id="34" name="Inkt 33">
                <a:extLst>
                  <a:ext uri="{FF2B5EF4-FFF2-40B4-BE49-F238E27FC236}">
                    <a16:creationId xmlns:a16="http://schemas.microsoft.com/office/drawing/2014/main" id="{7C7518B3-2160-E6BB-209F-E9524AEB28F8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9350064" y="1703016"/>
                <a:ext cx="1245240" cy="1119240"/>
              </a:xfrm>
              <a:prstGeom prst="rect">
                <a:avLst/>
              </a:prstGeom>
            </p:spPr>
          </p:pic>
        </mc:Fallback>
      </mc:AlternateContent>
      <p:sp>
        <p:nvSpPr>
          <p:cNvPr id="35" name="Tekstvak 34">
            <a:extLst>
              <a:ext uri="{FF2B5EF4-FFF2-40B4-BE49-F238E27FC236}">
                <a16:creationId xmlns:a16="http://schemas.microsoft.com/office/drawing/2014/main" id="{31F06DE8-DB46-BC82-2787-6828C1744A5A}"/>
              </a:ext>
            </a:extLst>
          </p:cNvPr>
          <p:cNvSpPr txBox="1"/>
          <p:nvPr/>
        </p:nvSpPr>
        <p:spPr>
          <a:xfrm>
            <a:off x="9701472" y="1854071"/>
            <a:ext cx="694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PR+BR+PRR</a:t>
            </a:r>
          </a:p>
        </p:txBody>
      </p:sp>
      <p:grpSp>
        <p:nvGrpSpPr>
          <p:cNvPr id="42" name="Groep 41">
            <a:extLst>
              <a:ext uri="{FF2B5EF4-FFF2-40B4-BE49-F238E27FC236}">
                <a16:creationId xmlns:a16="http://schemas.microsoft.com/office/drawing/2014/main" id="{2239F598-2A06-0238-E88B-6B6C91B04CBA}"/>
              </a:ext>
            </a:extLst>
          </p:cNvPr>
          <p:cNvGrpSpPr/>
          <p:nvPr/>
        </p:nvGrpSpPr>
        <p:grpSpPr>
          <a:xfrm>
            <a:off x="6764904" y="2743056"/>
            <a:ext cx="2854440" cy="1085400"/>
            <a:chOff x="6764904" y="2743056"/>
            <a:chExt cx="2854440" cy="1085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36" name="Inkt 35">
                  <a:extLst>
                    <a:ext uri="{FF2B5EF4-FFF2-40B4-BE49-F238E27FC236}">
                      <a16:creationId xmlns:a16="http://schemas.microsoft.com/office/drawing/2014/main" id="{760C1595-1ED8-3311-563F-6F8BDB3705C2}"/>
                    </a:ext>
                  </a:extLst>
                </p14:cNvPr>
                <p14:cNvContentPartPr/>
                <p14:nvPr/>
              </p14:nvContentPartPr>
              <p14:xfrm>
                <a:off x="7857504" y="2743056"/>
                <a:ext cx="1761840" cy="357840"/>
              </p14:xfrm>
            </p:contentPart>
          </mc:Choice>
          <mc:Fallback xmlns="">
            <p:pic>
              <p:nvPicPr>
                <p:cNvPr id="36" name="Inkt 35">
                  <a:extLst>
                    <a:ext uri="{FF2B5EF4-FFF2-40B4-BE49-F238E27FC236}">
                      <a16:creationId xmlns:a16="http://schemas.microsoft.com/office/drawing/2014/main" id="{760C1595-1ED8-3311-563F-6F8BDB3705C2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7853184" y="2738376"/>
                  <a:ext cx="1770480" cy="3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7" name="Inkt 36">
                  <a:extLst>
                    <a:ext uri="{FF2B5EF4-FFF2-40B4-BE49-F238E27FC236}">
                      <a16:creationId xmlns:a16="http://schemas.microsoft.com/office/drawing/2014/main" id="{3B35FB5E-FB60-E693-E6B5-4EECB4FACB3C}"/>
                    </a:ext>
                  </a:extLst>
                </p14:cNvPr>
                <p14:cNvContentPartPr/>
                <p14:nvPr/>
              </p14:nvContentPartPr>
              <p14:xfrm>
                <a:off x="8494704" y="2976696"/>
                <a:ext cx="94320" cy="123120"/>
              </p14:xfrm>
            </p:contentPart>
          </mc:Choice>
          <mc:Fallback xmlns="">
            <p:pic>
              <p:nvPicPr>
                <p:cNvPr id="37" name="Inkt 36">
                  <a:extLst>
                    <a:ext uri="{FF2B5EF4-FFF2-40B4-BE49-F238E27FC236}">
                      <a16:creationId xmlns:a16="http://schemas.microsoft.com/office/drawing/2014/main" id="{3B35FB5E-FB60-E693-E6B5-4EECB4FACB3C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8490384" y="2972376"/>
                  <a:ext cx="10296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9" name="Inkt 38">
                  <a:extLst>
                    <a:ext uri="{FF2B5EF4-FFF2-40B4-BE49-F238E27FC236}">
                      <a16:creationId xmlns:a16="http://schemas.microsoft.com/office/drawing/2014/main" id="{7CC194BE-689D-B79A-72E3-ACBC26B775B7}"/>
                    </a:ext>
                  </a:extLst>
                </p14:cNvPr>
                <p14:cNvContentPartPr/>
                <p14:nvPr/>
              </p14:nvContentPartPr>
              <p14:xfrm>
                <a:off x="8503704" y="3090816"/>
                <a:ext cx="257760" cy="134280"/>
              </p14:xfrm>
            </p:contentPart>
          </mc:Choice>
          <mc:Fallback xmlns="">
            <p:pic>
              <p:nvPicPr>
                <p:cNvPr id="39" name="Inkt 38">
                  <a:extLst>
                    <a:ext uri="{FF2B5EF4-FFF2-40B4-BE49-F238E27FC236}">
                      <a16:creationId xmlns:a16="http://schemas.microsoft.com/office/drawing/2014/main" id="{7CC194BE-689D-B79A-72E3-ACBC26B775B7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8499384" y="3086136"/>
                  <a:ext cx="266400" cy="14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41" name="Inkt 40">
                  <a:extLst>
                    <a:ext uri="{FF2B5EF4-FFF2-40B4-BE49-F238E27FC236}">
                      <a16:creationId xmlns:a16="http://schemas.microsoft.com/office/drawing/2014/main" id="{CE394A2B-D401-AE7C-D511-47AC18AD1B53}"/>
                    </a:ext>
                  </a:extLst>
                </p14:cNvPr>
                <p14:cNvContentPartPr/>
                <p14:nvPr/>
              </p14:nvContentPartPr>
              <p14:xfrm>
                <a:off x="6764904" y="2743056"/>
                <a:ext cx="1339200" cy="1085400"/>
              </p14:xfrm>
            </p:contentPart>
          </mc:Choice>
          <mc:Fallback xmlns="">
            <p:pic>
              <p:nvPicPr>
                <p:cNvPr id="41" name="Inkt 40">
                  <a:extLst>
                    <a:ext uri="{FF2B5EF4-FFF2-40B4-BE49-F238E27FC236}">
                      <a16:creationId xmlns:a16="http://schemas.microsoft.com/office/drawing/2014/main" id="{CE394A2B-D401-AE7C-D511-47AC18AD1B53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760584" y="2738736"/>
                  <a:ext cx="1347840" cy="10940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52" name="Tekstvak 51">
            <a:extLst>
              <a:ext uri="{FF2B5EF4-FFF2-40B4-BE49-F238E27FC236}">
                <a16:creationId xmlns:a16="http://schemas.microsoft.com/office/drawing/2014/main" id="{A8C1D9F1-487F-F47F-360C-031D860570F1}"/>
              </a:ext>
            </a:extLst>
          </p:cNvPr>
          <p:cNvSpPr txBox="1"/>
          <p:nvPr/>
        </p:nvSpPr>
        <p:spPr>
          <a:xfrm>
            <a:off x="6924782" y="3099816"/>
            <a:ext cx="1172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diakens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53" name="Inkt 52">
                <a:extLst>
                  <a:ext uri="{FF2B5EF4-FFF2-40B4-BE49-F238E27FC236}">
                    <a16:creationId xmlns:a16="http://schemas.microsoft.com/office/drawing/2014/main" id="{22B66728-C9AF-9425-BE6D-647A541CC8DE}"/>
                  </a:ext>
                </a:extLst>
              </p14:cNvPr>
              <p14:cNvContentPartPr/>
              <p14:nvPr/>
            </p14:nvContentPartPr>
            <p14:xfrm>
              <a:off x="4820202" y="3155493"/>
              <a:ext cx="1961280" cy="215280"/>
            </p14:xfrm>
          </p:contentPart>
        </mc:Choice>
        <mc:Fallback xmlns="">
          <p:pic>
            <p:nvPicPr>
              <p:cNvPr id="53" name="Inkt 52">
                <a:extLst>
                  <a:ext uri="{FF2B5EF4-FFF2-40B4-BE49-F238E27FC236}">
                    <a16:creationId xmlns:a16="http://schemas.microsoft.com/office/drawing/2014/main" id="{22B66728-C9AF-9425-BE6D-647A541CC8DE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4815882" y="3151173"/>
                <a:ext cx="1969920" cy="22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54" name="Inkt 53">
                <a:extLst>
                  <a:ext uri="{FF2B5EF4-FFF2-40B4-BE49-F238E27FC236}">
                    <a16:creationId xmlns:a16="http://schemas.microsoft.com/office/drawing/2014/main" id="{81661325-4B28-2F88-3EEC-81FF5EAFD241}"/>
                  </a:ext>
                </a:extLst>
              </p14:cNvPr>
              <p14:cNvContentPartPr/>
              <p14:nvPr/>
            </p14:nvContentPartPr>
            <p14:xfrm>
              <a:off x="5668002" y="3236493"/>
              <a:ext cx="203400" cy="272880"/>
            </p14:xfrm>
          </p:contentPart>
        </mc:Choice>
        <mc:Fallback xmlns="">
          <p:pic>
            <p:nvPicPr>
              <p:cNvPr id="54" name="Inkt 53">
                <a:extLst>
                  <a:ext uri="{FF2B5EF4-FFF2-40B4-BE49-F238E27FC236}">
                    <a16:creationId xmlns:a16="http://schemas.microsoft.com/office/drawing/2014/main" id="{81661325-4B28-2F88-3EEC-81FF5EAFD241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5663682" y="3232173"/>
                <a:ext cx="212040" cy="281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55" name="Inkt 54">
                <a:extLst>
                  <a:ext uri="{FF2B5EF4-FFF2-40B4-BE49-F238E27FC236}">
                    <a16:creationId xmlns:a16="http://schemas.microsoft.com/office/drawing/2014/main" id="{0395EAD1-5209-306D-AB49-EC1071578F98}"/>
                  </a:ext>
                </a:extLst>
              </p14:cNvPr>
              <p14:cNvContentPartPr/>
              <p14:nvPr/>
            </p14:nvContentPartPr>
            <p14:xfrm>
              <a:off x="3593682" y="2937333"/>
              <a:ext cx="1442160" cy="1410120"/>
            </p14:xfrm>
          </p:contentPart>
        </mc:Choice>
        <mc:Fallback xmlns="">
          <p:pic>
            <p:nvPicPr>
              <p:cNvPr id="55" name="Inkt 54">
                <a:extLst>
                  <a:ext uri="{FF2B5EF4-FFF2-40B4-BE49-F238E27FC236}">
                    <a16:creationId xmlns:a16="http://schemas.microsoft.com/office/drawing/2014/main" id="{0395EAD1-5209-306D-AB49-EC1071578F98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3589362" y="2933013"/>
                <a:ext cx="1450800" cy="1418760"/>
              </a:xfrm>
              <a:prstGeom prst="rect">
                <a:avLst/>
              </a:prstGeom>
            </p:spPr>
          </p:pic>
        </mc:Fallback>
      </mc:AlternateContent>
      <p:sp>
        <p:nvSpPr>
          <p:cNvPr id="56" name="Tekstvak 55">
            <a:extLst>
              <a:ext uri="{FF2B5EF4-FFF2-40B4-BE49-F238E27FC236}">
                <a16:creationId xmlns:a16="http://schemas.microsoft.com/office/drawing/2014/main" id="{E6E8317B-15E6-D8AE-3EF0-91F2448B42BF}"/>
              </a:ext>
            </a:extLst>
          </p:cNvPr>
          <p:cNvSpPr txBox="1"/>
          <p:nvPr/>
        </p:nvSpPr>
        <p:spPr>
          <a:xfrm>
            <a:off x="3668958" y="3182125"/>
            <a:ext cx="14876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Parochie assistenten</a:t>
            </a:r>
          </a:p>
        </p:txBody>
      </p:sp>
      <p:grpSp>
        <p:nvGrpSpPr>
          <p:cNvPr id="60" name="Groep 59">
            <a:extLst>
              <a:ext uri="{FF2B5EF4-FFF2-40B4-BE49-F238E27FC236}">
                <a16:creationId xmlns:a16="http://schemas.microsoft.com/office/drawing/2014/main" id="{7ECC5538-8A17-3314-C4EC-A3C823D17F7B}"/>
              </a:ext>
            </a:extLst>
          </p:cNvPr>
          <p:cNvGrpSpPr/>
          <p:nvPr/>
        </p:nvGrpSpPr>
        <p:grpSpPr>
          <a:xfrm>
            <a:off x="1457802" y="3431613"/>
            <a:ext cx="2138400" cy="1696680"/>
            <a:chOff x="1457802" y="3431613"/>
            <a:chExt cx="2138400" cy="1696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57" name="Inkt 56">
                  <a:extLst>
                    <a:ext uri="{FF2B5EF4-FFF2-40B4-BE49-F238E27FC236}">
                      <a16:creationId xmlns:a16="http://schemas.microsoft.com/office/drawing/2014/main" id="{1555B78B-F553-3F4E-3178-6AFC6444F334}"/>
                    </a:ext>
                  </a:extLst>
                </p14:cNvPr>
                <p14:cNvContentPartPr/>
                <p14:nvPr/>
              </p14:nvContentPartPr>
              <p14:xfrm>
                <a:off x="2355642" y="3522693"/>
                <a:ext cx="1240560" cy="210240"/>
              </p14:xfrm>
            </p:contentPart>
          </mc:Choice>
          <mc:Fallback xmlns="">
            <p:pic>
              <p:nvPicPr>
                <p:cNvPr id="57" name="Inkt 56">
                  <a:extLst>
                    <a:ext uri="{FF2B5EF4-FFF2-40B4-BE49-F238E27FC236}">
                      <a16:creationId xmlns:a16="http://schemas.microsoft.com/office/drawing/2014/main" id="{1555B78B-F553-3F4E-3178-6AFC6444F334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2351322" y="3518373"/>
                  <a:ext cx="1249200" cy="21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58" name="Inkt 57">
                  <a:extLst>
                    <a:ext uri="{FF2B5EF4-FFF2-40B4-BE49-F238E27FC236}">
                      <a16:creationId xmlns:a16="http://schemas.microsoft.com/office/drawing/2014/main" id="{4A63E278-A7F2-067E-BB4D-AAB2B8CBE739}"/>
                    </a:ext>
                  </a:extLst>
                </p14:cNvPr>
                <p14:cNvContentPartPr/>
                <p14:nvPr/>
              </p14:nvContentPartPr>
              <p14:xfrm>
                <a:off x="2741562" y="3431613"/>
                <a:ext cx="338400" cy="331920"/>
              </p14:xfrm>
            </p:contentPart>
          </mc:Choice>
          <mc:Fallback xmlns="">
            <p:pic>
              <p:nvPicPr>
                <p:cNvPr id="58" name="Inkt 57">
                  <a:extLst>
                    <a:ext uri="{FF2B5EF4-FFF2-40B4-BE49-F238E27FC236}">
                      <a16:creationId xmlns:a16="http://schemas.microsoft.com/office/drawing/2014/main" id="{4A63E278-A7F2-067E-BB4D-AAB2B8CBE739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737242" y="3427293"/>
                  <a:ext cx="347040" cy="34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59" name="Inkt 58">
                  <a:extLst>
                    <a:ext uri="{FF2B5EF4-FFF2-40B4-BE49-F238E27FC236}">
                      <a16:creationId xmlns:a16="http://schemas.microsoft.com/office/drawing/2014/main" id="{021CF296-1EC3-06C4-6D7D-74E55C10BBE1}"/>
                    </a:ext>
                  </a:extLst>
                </p14:cNvPr>
                <p14:cNvContentPartPr/>
                <p14:nvPr/>
              </p14:nvContentPartPr>
              <p14:xfrm>
                <a:off x="1457802" y="3626013"/>
                <a:ext cx="1544760" cy="1502280"/>
              </p14:xfrm>
            </p:contentPart>
          </mc:Choice>
          <mc:Fallback xmlns="">
            <p:pic>
              <p:nvPicPr>
                <p:cNvPr id="59" name="Inkt 58">
                  <a:extLst>
                    <a:ext uri="{FF2B5EF4-FFF2-40B4-BE49-F238E27FC236}">
                      <a16:creationId xmlns:a16="http://schemas.microsoft.com/office/drawing/2014/main" id="{021CF296-1EC3-06C4-6D7D-74E55C10BBE1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1453482" y="3621693"/>
                  <a:ext cx="1553400" cy="15109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61" name="Tekstvak 60">
            <a:extLst>
              <a:ext uri="{FF2B5EF4-FFF2-40B4-BE49-F238E27FC236}">
                <a16:creationId xmlns:a16="http://schemas.microsoft.com/office/drawing/2014/main" id="{B2AD2AB2-54FC-CBDD-E398-C790013DE8E2}"/>
              </a:ext>
            </a:extLst>
          </p:cNvPr>
          <p:cNvSpPr txBox="1"/>
          <p:nvPr/>
        </p:nvSpPr>
        <p:spPr>
          <a:xfrm>
            <a:off x="1746607" y="4058292"/>
            <a:ext cx="1333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parochieploegen</a:t>
            </a:r>
          </a:p>
        </p:txBody>
      </p:sp>
    </p:spTree>
    <p:extLst>
      <p:ext uri="{BB962C8B-B14F-4D97-AF65-F5344CB8AC3E}">
        <p14:creationId xmlns:p14="http://schemas.microsoft.com/office/powerpoint/2010/main" val="12405097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587069-31DF-0BFD-0BEC-F38C6456A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all by Jorge Cocco | Altus Fine Art">
            <a:extLst>
              <a:ext uri="{FF2B5EF4-FFF2-40B4-BE49-F238E27FC236}">
                <a16:creationId xmlns:a16="http://schemas.microsoft.com/office/drawing/2014/main" id="{7F42E1A8-E06B-F9B6-94F4-795CC1187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1" r="5228"/>
          <a:stretch>
            <a:fillRect/>
          </a:stretch>
        </p:blipFill>
        <p:spPr bwMode="auto">
          <a:xfrm>
            <a:off x="7348324" y="320039"/>
            <a:ext cx="4473352" cy="3697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C6F4809-1D39-B2B1-BCF6-03C04EE38A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013" y="512064"/>
            <a:ext cx="7068311" cy="1408176"/>
          </a:xfrm>
        </p:spPr>
        <p:txBody>
          <a:bodyPr anchor="b">
            <a:normAutofit/>
          </a:bodyPr>
          <a:lstStyle/>
          <a:p>
            <a:pPr algn="l"/>
            <a:r>
              <a:rPr lang="nl-BE" sz="2800" dirty="0">
                <a:solidFill>
                  <a:schemeClr val="tx2"/>
                </a:solidFill>
              </a:rPr>
              <a:t>1. Missionaire parochie </a:t>
            </a:r>
            <a:br>
              <a:rPr lang="nl-BE" sz="2800" dirty="0">
                <a:solidFill>
                  <a:schemeClr val="tx2"/>
                </a:solidFill>
              </a:rPr>
            </a:br>
            <a:r>
              <a:rPr lang="nl-BE" sz="2800" dirty="0">
                <a:solidFill>
                  <a:schemeClr val="tx2"/>
                </a:solidFill>
              </a:rPr>
              <a:t>moet de ontmoeting met Christus mogelijk maken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40CCFF2-5B7D-20B9-64C2-2002577AF1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324" y="1920240"/>
            <a:ext cx="6844291" cy="4218494"/>
          </a:xfrm>
        </p:spPr>
        <p:txBody>
          <a:bodyPr anchor="t">
            <a:normAutofit/>
          </a:bodyPr>
          <a:lstStyle/>
          <a:p>
            <a:pPr algn="l"/>
            <a:endParaRPr lang="nl-BE" dirty="0">
              <a:solidFill>
                <a:schemeClr val="tx2"/>
              </a:solidFill>
            </a:endParaRPr>
          </a:p>
          <a:p>
            <a:pPr algn="l"/>
            <a:r>
              <a:rPr lang="nl-BE" dirty="0">
                <a:solidFill>
                  <a:schemeClr val="tx2"/>
                </a:solidFill>
              </a:rPr>
              <a:t>Bodembedekkende pastoraal loslaten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Vreugde en welzijn medewerkers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Samenwerken als broeders en zusters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Eucharistie = uitgangspunt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Focus op levende kernen waar jongeren, jonge gezinnen, nieuwkomers, catechumenen thuis zijn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Priester = teamspeler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Parochieploeg = beleidsploeg</a:t>
            </a:r>
          </a:p>
        </p:txBody>
      </p:sp>
    </p:spTree>
    <p:extLst>
      <p:ext uri="{BB962C8B-B14F-4D97-AF65-F5344CB8AC3E}">
        <p14:creationId xmlns:p14="http://schemas.microsoft.com/office/powerpoint/2010/main" val="4548725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E8DD4B-0DC0-32C3-5158-3529F7B40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all by Jorge Cocco | Altus Fine Art">
            <a:extLst>
              <a:ext uri="{FF2B5EF4-FFF2-40B4-BE49-F238E27FC236}">
                <a16:creationId xmlns:a16="http://schemas.microsoft.com/office/drawing/2014/main" id="{DD3614A2-A32D-C05F-2285-9AD7C494CB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1" r="5228"/>
          <a:stretch>
            <a:fillRect/>
          </a:stretch>
        </p:blipFill>
        <p:spPr bwMode="auto">
          <a:xfrm>
            <a:off x="7348324" y="320039"/>
            <a:ext cx="4473352" cy="3697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5B8F603-30CC-AE72-4AD5-069F0DF25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013" y="512064"/>
            <a:ext cx="7068311" cy="1408176"/>
          </a:xfrm>
        </p:spPr>
        <p:txBody>
          <a:bodyPr anchor="b">
            <a:normAutofit/>
          </a:bodyPr>
          <a:lstStyle/>
          <a:p>
            <a:pPr algn="l"/>
            <a:r>
              <a:rPr lang="nl-BE" sz="2800" dirty="0">
                <a:solidFill>
                  <a:schemeClr val="tx2"/>
                </a:solidFill>
              </a:rPr>
              <a:t>2. Synodale manier van werken </a:t>
            </a:r>
            <a:br>
              <a:rPr lang="nl-BE" sz="2800" dirty="0">
                <a:solidFill>
                  <a:schemeClr val="tx2"/>
                </a:solidFill>
              </a:rPr>
            </a:br>
            <a:r>
              <a:rPr lang="nl-BE" sz="2800" dirty="0">
                <a:solidFill>
                  <a:schemeClr val="tx2"/>
                </a:solidFill>
              </a:rPr>
              <a:t>in de parochie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FF64FFF-8BCA-BAAA-9B92-72FA5CBCE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324" y="1920240"/>
            <a:ext cx="6844291" cy="4218494"/>
          </a:xfrm>
        </p:spPr>
        <p:txBody>
          <a:bodyPr anchor="t">
            <a:normAutofit/>
          </a:bodyPr>
          <a:lstStyle/>
          <a:p>
            <a:pPr algn="l"/>
            <a:endParaRPr lang="nl-BE" dirty="0">
              <a:solidFill>
                <a:schemeClr val="tx2"/>
              </a:solidFill>
            </a:endParaRPr>
          </a:p>
          <a:p>
            <a:pPr algn="l"/>
            <a:r>
              <a:rPr lang="nl-BE" dirty="0">
                <a:solidFill>
                  <a:schemeClr val="tx2"/>
                </a:solidFill>
              </a:rPr>
              <a:t>Overal (en iedereen) moet de vraag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‘Is dit wat de Geest wil, of is dit wat ik wil?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gesteld worden (stellen).</a:t>
            </a:r>
          </a:p>
          <a:p>
            <a:pPr algn="l"/>
            <a:endParaRPr lang="nl-BE" dirty="0">
              <a:solidFill>
                <a:schemeClr val="tx2"/>
              </a:solidFill>
            </a:endParaRPr>
          </a:p>
          <a:p>
            <a:pPr algn="l"/>
            <a:r>
              <a:rPr lang="nl-BE" dirty="0">
                <a:solidFill>
                  <a:schemeClr val="tx2"/>
                </a:solidFill>
              </a:rPr>
              <a:t>Dus: biddend oplossingen zoeken, </a:t>
            </a:r>
            <a:br>
              <a:rPr lang="nl-BE" dirty="0">
                <a:solidFill>
                  <a:schemeClr val="tx2"/>
                </a:solidFill>
              </a:rPr>
            </a:br>
            <a:r>
              <a:rPr lang="nl-BE" dirty="0">
                <a:solidFill>
                  <a:schemeClr val="tx2"/>
                </a:solidFill>
              </a:rPr>
              <a:t>        biddend initiatieven aftoetsen, …</a:t>
            </a:r>
          </a:p>
        </p:txBody>
      </p:sp>
    </p:spTree>
    <p:extLst>
      <p:ext uri="{BB962C8B-B14F-4D97-AF65-F5344CB8AC3E}">
        <p14:creationId xmlns:p14="http://schemas.microsoft.com/office/powerpoint/2010/main" val="40041673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AA8D7D-BE8E-BF61-8BD6-36816FC43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all by Jorge Cocco | Altus Fine Art">
            <a:extLst>
              <a:ext uri="{FF2B5EF4-FFF2-40B4-BE49-F238E27FC236}">
                <a16:creationId xmlns:a16="http://schemas.microsoft.com/office/drawing/2014/main" id="{5BC72864-4277-48FE-DB5D-8ED509172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1" r="5228"/>
          <a:stretch>
            <a:fillRect/>
          </a:stretch>
        </p:blipFill>
        <p:spPr bwMode="auto">
          <a:xfrm>
            <a:off x="7348324" y="320039"/>
            <a:ext cx="4473352" cy="3697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E13145B-570C-17B7-AC67-301ACADD1D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013" y="512064"/>
            <a:ext cx="7068311" cy="1408176"/>
          </a:xfrm>
        </p:spPr>
        <p:txBody>
          <a:bodyPr anchor="b">
            <a:normAutofit/>
          </a:bodyPr>
          <a:lstStyle/>
          <a:p>
            <a:pPr algn="l"/>
            <a:r>
              <a:rPr lang="nl-BE" sz="2800" dirty="0">
                <a:solidFill>
                  <a:schemeClr val="tx2"/>
                </a:solidFill>
              </a:rPr>
              <a:t>3. Diaconie </a:t>
            </a:r>
            <a:br>
              <a:rPr lang="nl-BE" sz="2800" dirty="0">
                <a:solidFill>
                  <a:schemeClr val="tx2"/>
                </a:solidFill>
              </a:rPr>
            </a:br>
            <a:r>
              <a:rPr lang="nl-BE" sz="2800" dirty="0">
                <a:solidFill>
                  <a:schemeClr val="tx2"/>
                </a:solidFill>
              </a:rPr>
              <a:t>in het hart van de gemeenschap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5CD7290-4B70-64AE-89D0-B455745D9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324" y="1920240"/>
            <a:ext cx="6844291" cy="4218494"/>
          </a:xfrm>
        </p:spPr>
        <p:txBody>
          <a:bodyPr anchor="t">
            <a:normAutofit/>
          </a:bodyPr>
          <a:lstStyle/>
          <a:p>
            <a:pPr algn="l"/>
            <a:endParaRPr lang="nl-BE" dirty="0">
              <a:solidFill>
                <a:schemeClr val="tx2"/>
              </a:solidFill>
            </a:endParaRPr>
          </a:p>
          <a:p>
            <a:pPr algn="l"/>
            <a:r>
              <a:rPr lang="nl-BE" dirty="0">
                <a:solidFill>
                  <a:schemeClr val="tx2"/>
                </a:solidFill>
              </a:rPr>
              <a:t>In alles wat we doen oog hebben voor wie/wat kwetsbaar is.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Wat kan ik (met anderen) doen voor de gemeenschap?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Kwetsbaarheid: jongeren, psychische kwetsbaarheid, ecologie, migranten en daklozen, </a:t>
            </a:r>
            <a:br>
              <a:rPr lang="nl-BE" dirty="0">
                <a:solidFill>
                  <a:schemeClr val="tx2"/>
                </a:solidFill>
              </a:rPr>
            </a:br>
            <a:r>
              <a:rPr lang="nl-BE" dirty="0">
                <a:solidFill>
                  <a:schemeClr val="tx2"/>
                </a:solidFill>
              </a:rPr>
              <a:t>eenzaamheid en anonimisering</a:t>
            </a:r>
          </a:p>
        </p:txBody>
      </p:sp>
    </p:spTree>
    <p:extLst>
      <p:ext uri="{BB962C8B-B14F-4D97-AF65-F5344CB8AC3E}">
        <p14:creationId xmlns:p14="http://schemas.microsoft.com/office/powerpoint/2010/main" val="12033048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94658-EFD5-0729-8416-0B6C68223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all by Jorge Cocco | Altus Fine Art">
            <a:extLst>
              <a:ext uri="{FF2B5EF4-FFF2-40B4-BE49-F238E27FC236}">
                <a16:creationId xmlns:a16="http://schemas.microsoft.com/office/drawing/2014/main" id="{13642291-8BFF-4289-4613-B979ED389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1" r="5228"/>
          <a:stretch>
            <a:fillRect/>
          </a:stretch>
        </p:blipFill>
        <p:spPr bwMode="auto">
          <a:xfrm>
            <a:off x="7348324" y="320039"/>
            <a:ext cx="4473352" cy="3697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107CA9F-AB1F-C173-70E6-701C0FEE1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013" y="512064"/>
            <a:ext cx="7068311" cy="1408176"/>
          </a:xfrm>
        </p:spPr>
        <p:txBody>
          <a:bodyPr anchor="b">
            <a:normAutofit/>
          </a:bodyPr>
          <a:lstStyle/>
          <a:p>
            <a:pPr algn="l"/>
            <a:r>
              <a:rPr lang="nl-BE" sz="2800" dirty="0">
                <a:solidFill>
                  <a:schemeClr val="tx2"/>
                </a:solidFill>
              </a:rPr>
              <a:t>4. Aandacht voor plekken waar stilte, bezinning en schoonheid ontdekt en beleefd kunnen worden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9CC8F45-17F8-37C5-A767-20F036B01B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324" y="1920240"/>
            <a:ext cx="6844291" cy="4218494"/>
          </a:xfrm>
        </p:spPr>
        <p:txBody>
          <a:bodyPr anchor="t">
            <a:normAutofit/>
          </a:bodyPr>
          <a:lstStyle/>
          <a:p>
            <a:pPr algn="l"/>
            <a:endParaRPr lang="nl-BE" dirty="0">
              <a:solidFill>
                <a:schemeClr val="tx2"/>
              </a:solidFill>
            </a:endParaRPr>
          </a:p>
          <a:p>
            <a:pPr algn="l"/>
            <a:r>
              <a:rPr lang="nl-BE" dirty="0">
                <a:solidFill>
                  <a:schemeClr val="tx2"/>
                </a:solidFill>
              </a:rPr>
              <a:t>Kerken toegankelijk houden voor passanten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Herontdekking van een cultuur van stilte (ook in de liturgie)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De natuur als plek van stilte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Geestelijke begeleiding verder uitbouwen</a:t>
            </a:r>
          </a:p>
          <a:p>
            <a:pPr algn="l"/>
            <a:r>
              <a:rPr lang="nl-BE" dirty="0">
                <a:solidFill>
                  <a:schemeClr val="tx2"/>
                </a:solidFill>
              </a:rPr>
              <a:t>Schoonheid leidt naar spiritualiteit</a:t>
            </a:r>
          </a:p>
          <a:p>
            <a:pPr algn="l"/>
            <a:endParaRPr lang="nl-B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0209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11B786-B216-6B3A-A246-E685DA729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all by Jorge Cocco | Altus Fine Art">
            <a:extLst>
              <a:ext uri="{FF2B5EF4-FFF2-40B4-BE49-F238E27FC236}">
                <a16:creationId xmlns:a16="http://schemas.microsoft.com/office/drawing/2014/main" id="{19544465-1D54-1CCE-CFB2-E3FBF9EFB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1" r="5228"/>
          <a:stretch>
            <a:fillRect/>
          </a:stretch>
        </p:blipFill>
        <p:spPr bwMode="auto">
          <a:xfrm>
            <a:off x="4747307" y="653615"/>
            <a:ext cx="6702822" cy="554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0BBB392-74F6-D210-0FA9-BD0A7B1689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2065" y="719268"/>
            <a:ext cx="4235241" cy="954084"/>
          </a:xfrm>
        </p:spPr>
        <p:txBody>
          <a:bodyPr anchor="b">
            <a:normAutofit/>
          </a:bodyPr>
          <a:lstStyle/>
          <a:p>
            <a:pPr algn="l"/>
            <a:r>
              <a:rPr lang="nl-BE" sz="4800" dirty="0">
                <a:solidFill>
                  <a:schemeClr val="tx2"/>
                </a:solidFill>
              </a:rPr>
              <a:t>Tot slot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630F168-C4A5-159F-3910-304B13FA21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2065" y="1739005"/>
            <a:ext cx="4074372" cy="4399728"/>
          </a:xfrm>
        </p:spPr>
        <p:txBody>
          <a:bodyPr anchor="t">
            <a:normAutofit/>
          </a:bodyPr>
          <a:lstStyle/>
          <a:p>
            <a:pPr algn="l"/>
            <a:r>
              <a:rPr lang="nl-BE" sz="2400" i="1" dirty="0">
                <a:solidFill>
                  <a:schemeClr val="tx2"/>
                </a:solidFill>
                <a:latin typeface="Comic Sans MS" panose="030F0902030302020204" pitchFamily="66" charset="0"/>
              </a:rPr>
              <a:t>“We zijn allemaal </a:t>
            </a:r>
          </a:p>
          <a:p>
            <a:pPr algn="l"/>
            <a:r>
              <a:rPr lang="nl-BE" sz="2400" i="1" dirty="0">
                <a:solidFill>
                  <a:schemeClr val="tx2"/>
                </a:solidFill>
                <a:latin typeface="Comic Sans MS" panose="030F0902030302020204" pitchFamily="66" charset="0"/>
              </a:rPr>
              <a:t>pelgrims van hoop</a:t>
            </a:r>
          </a:p>
          <a:p>
            <a:pPr algn="l"/>
            <a:r>
              <a:rPr lang="nl-BE" sz="2400" i="1" dirty="0">
                <a:solidFill>
                  <a:schemeClr val="tx2"/>
                </a:solidFill>
                <a:latin typeface="Comic Sans MS" panose="030F0902030302020204" pitchFamily="66" charset="0"/>
              </a:rPr>
              <a:t>onderweg</a:t>
            </a:r>
          </a:p>
          <a:p>
            <a:pPr algn="l"/>
            <a:r>
              <a:rPr lang="nl-BE" sz="2400" i="1" dirty="0">
                <a:solidFill>
                  <a:schemeClr val="tx2"/>
                </a:solidFill>
                <a:latin typeface="Comic Sans MS" panose="030F0902030302020204" pitchFamily="66" charset="0"/>
              </a:rPr>
              <a:t>zonder de weg al te kennen</a:t>
            </a:r>
          </a:p>
          <a:p>
            <a:pPr algn="l"/>
            <a:r>
              <a:rPr lang="nl-BE" sz="2400" i="1" dirty="0">
                <a:solidFill>
                  <a:schemeClr val="tx2"/>
                </a:solidFill>
                <a:latin typeface="Comic Sans MS" panose="030F0902030302020204" pitchFamily="66" charset="0"/>
              </a:rPr>
              <a:t>hoopvol</a:t>
            </a:r>
          </a:p>
          <a:p>
            <a:pPr algn="l"/>
            <a:r>
              <a:rPr lang="nl-BE" sz="2400" i="1" dirty="0">
                <a:solidFill>
                  <a:schemeClr val="tx2"/>
                </a:solidFill>
                <a:latin typeface="Comic Sans MS" panose="030F0902030302020204" pitchFamily="66" charset="0"/>
              </a:rPr>
              <a:t>want de toekomst </a:t>
            </a:r>
          </a:p>
          <a:p>
            <a:pPr algn="l"/>
            <a:r>
              <a:rPr lang="nl-BE" sz="2400" i="1" dirty="0">
                <a:solidFill>
                  <a:schemeClr val="tx2"/>
                </a:solidFill>
                <a:latin typeface="Comic Sans MS" panose="030F0902030302020204" pitchFamily="66" charset="0"/>
              </a:rPr>
              <a:t>werpt een lichtstraal </a:t>
            </a:r>
          </a:p>
          <a:p>
            <a:pPr algn="l"/>
            <a:r>
              <a:rPr lang="nl-BE" sz="2400" i="1" dirty="0">
                <a:solidFill>
                  <a:schemeClr val="tx2"/>
                </a:solidFill>
                <a:latin typeface="Comic Sans MS" panose="030F0902030302020204" pitchFamily="66" charset="0"/>
              </a:rPr>
              <a:t>in het heden”</a:t>
            </a:r>
          </a:p>
        </p:txBody>
      </p:sp>
    </p:spTree>
    <p:extLst>
      <p:ext uri="{BB962C8B-B14F-4D97-AF65-F5344CB8AC3E}">
        <p14:creationId xmlns:p14="http://schemas.microsoft.com/office/powerpoint/2010/main" val="76194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970F3-B1DC-3218-4313-6F9FC105D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8A1607AA-40A7-23A5-9174-2811431096F6}"/>
              </a:ext>
            </a:extLst>
          </p:cNvPr>
          <p:cNvSpPr txBox="1"/>
          <p:nvPr/>
        </p:nvSpPr>
        <p:spPr>
          <a:xfrm>
            <a:off x="1033272" y="347472"/>
            <a:ext cx="1018641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nl-BE" sz="1600" b="1" dirty="0"/>
          </a:p>
          <a:p>
            <a:pPr lvl="0"/>
            <a:r>
              <a:rPr lang="nl-BE" sz="1600" b="1" dirty="0"/>
              <a:t>   </a:t>
            </a:r>
            <a:r>
              <a:rPr lang="nl-BE" sz="2400" b="1" dirty="0"/>
              <a:t>Lezing Joh 17, 6-21</a:t>
            </a:r>
          </a:p>
          <a:p>
            <a:pPr lvl="0"/>
            <a:endParaRPr lang="nl-BE" sz="2400" b="1" dirty="0"/>
          </a:p>
          <a:p>
            <a:pPr lvl="0"/>
            <a:endParaRPr lang="nl-BE" sz="2400" b="1" dirty="0"/>
          </a:p>
          <a:p>
            <a:r>
              <a:rPr lang="nl-BE" sz="2800" b="1" i="1" dirty="0">
                <a:latin typeface="Comic Sans MS" panose="030F0902030302020204" pitchFamily="66" charset="0"/>
              </a:rPr>
              <a:t>  Ik heb aan de mensen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  die u mij uit de wereld gegeven hebt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  uw naam bekendgemaakt.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  Zij waren van u,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  maar u hebt hen aan mij gegeven. </a:t>
            </a:r>
          </a:p>
          <a:p>
            <a:endParaRPr lang="nl-BE" sz="2800" b="1" i="1" dirty="0">
              <a:latin typeface="Comic Sans MS" panose="030F0902030302020204" pitchFamily="66" charset="0"/>
            </a:endParaRPr>
          </a:p>
          <a:p>
            <a:r>
              <a:rPr lang="nl-BE" sz="2800" b="1" i="1" dirty="0">
                <a:latin typeface="Comic Sans MS" panose="030F0902030302020204" pitchFamily="66" charset="0"/>
              </a:rPr>
              <a:t>  Ze hebben uw woord bewaard, 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  en nu begrijpen ze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  dat alles wat u mij hebt gegeven, van u komt. </a:t>
            </a:r>
          </a:p>
          <a:p>
            <a:endParaRPr lang="nl-BE" sz="1600" b="1" dirty="0"/>
          </a:p>
          <a:p>
            <a:pPr lvl="0"/>
            <a:endParaRPr lang="nl-BE" sz="1600" b="1" dirty="0"/>
          </a:p>
          <a:p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41547763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D7E77-4DB9-B4BA-DEBF-CA5115B034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8A447F3-674D-D157-8C4A-92E3C83E1531}"/>
              </a:ext>
            </a:extLst>
          </p:cNvPr>
          <p:cNvSpPr txBox="1"/>
          <p:nvPr/>
        </p:nvSpPr>
        <p:spPr>
          <a:xfrm>
            <a:off x="279789" y="-75557"/>
            <a:ext cx="1265183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nl-BE" sz="1600" b="1" dirty="0"/>
          </a:p>
          <a:p>
            <a:pPr lvl="0"/>
            <a:r>
              <a:rPr lang="nl-BE" sz="1600" b="1" dirty="0"/>
              <a:t>   </a:t>
            </a:r>
          </a:p>
          <a:p>
            <a:pPr lvl="0"/>
            <a:endParaRPr lang="nl-BE" sz="1600" b="1" dirty="0"/>
          </a:p>
          <a:p>
            <a:endParaRPr lang="nl-BE" sz="2800" dirty="0"/>
          </a:p>
        </p:txBody>
      </p:sp>
      <p:pic>
        <p:nvPicPr>
          <p:cNvPr id="2050" name="Picture 2" descr="Feest Van Hoop | Kerknet">
            <a:extLst>
              <a:ext uri="{FF2B5EF4-FFF2-40B4-BE49-F238E27FC236}">
                <a16:creationId xmlns:a16="http://schemas.microsoft.com/office/drawing/2014/main" id="{BC089910-688D-FCDC-984B-FCD8BEDBC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313" y="871969"/>
            <a:ext cx="6346564" cy="4492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88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AD6EF-5A7A-40C0-859C-DED67DC52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7D3CFC26-2250-B0DA-9614-F1260F93CAB5}"/>
              </a:ext>
            </a:extLst>
          </p:cNvPr>
          <p:cNvSpPr txBox="1"/>
          <p:nvPr/>
        </p:nvSpPr>
        <p:spPr>
          <a:xfrm>
            <a:off x="1755648" y="521208"/>
            <a:ext cx="1018641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400" b="1" dirty="0"/>
          </a:p>
          <a:p>
            <a:endParaRPr lang="nl-BE" sz="2400" b="1" dirty="0"/>
          </a:p>
          <a:p>
            <a:r>
              <a:rPr lang="nl-BE" sz="2800" b="1" i="1" dirty="0">
                <a:latin typeface="Comic Sans MS" panose="030F0902030302020204" pitchFamily="66" charset="0"/>
              </a:rPr>
              <a:t>Ik ben al niet meer in de wereld,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ik ga naar u toe,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maar zij blijven wel in de wereld.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Heilige Vader,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bewaar hen door uw naam,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de naam die u ook aan mij gegeven hebt, </a:t>
            </a:r>
          </a:p>
          <a:p>
            <a:endParaRPr lang="nl-BE" sz="3200" i="1" dirty="0">
              <a:latin typeface="Comic Sans MS" panose="030F0902030302020204" pitchFamily="66" charset="0"/>
            </a:endParaRPr>
          </a:p>
          <a:p>
            <a:r>
              <a:rPr lang="nl-BE" sz="3200" b="1" i="1" dirty="0">
                <a:latin typeface="Comic Sans MS" panose="030F0902030302020204" pitchFamily="66" charset="0"/>
              </a:rPr>
              <a:t>zodat zij één zijn zoals wij één zijn. </a:t>
            </a:r>
          </a:p>
          <a:p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2598323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3A16BC-8B08-1BAB-1BC6-216DD1E53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694309E1-C4A0-142C-2722-55365E517FB8}"/>
              </a:ext>
            </a:extLst>
          </p:cNvPr>
          <p:cNvSpPr txBox="1"/>
          <p:nvPr/>
        </p:nvSpPr>
        <p:spPr>
          <a:xfrm>
            <a:off x="1002792" y="393192"/>
            <a:ext cx="10186416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400" b="1" dirty="0"/>
          </a:p>
          <a:p>
            <a:endParaRPr lang="nl-BE" sz="2400" b="1" dirty="0"/>
          </a:p>
          <a:p>
            <a:r>
              <a:rPr lang="nl-BE" sz="2800" b="1" i="1" dirty="0">
                <a:latin typeface="Comic Sans MS" panose="030F0902030302020204" pitchFamily="66" charset="0"/>
              </a:rPr>
              <a:t>Nu kom ik naar u toe,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en ik zeg dit terwijl ik nog in de wereld ben,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opdat zij vervuld worden van mijn vreugde. </a:t>
            </a:r>
          </a:p>
          <a:p>
            <a:endParaRPr lang="nl-BE" sz="2800" b="1" i="1" dirty="0">
              <a:latin typeface="Comic Sans MS" panose="030F0902030302020204" pitchFamily="66" charset="0"/>
            </a:endParaRPr>
          </a:p>
          <a:p>
            <a:r>
              <a:rPr lang="nl-BE" sz="2800" b="1" i="1" dirty="0">
                <a:latin typeface="Comic Sans MS" panose="030F0902030302020204" pitchFamily="66" charset="0"/>
              </a:rPr>
              <a:t>Heilig hen dan door de waarheid.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Uw woord is de waarheid. 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Ik zend hen naar de wereld,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zoals u mij naar de wereld hebt gezonden. 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Ik heb mij geheiligd omwille van hen,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zo zullen ook zij door de waarheid geheiligd zijn.</a:t>
            </a:r>
          </a:p>
          <a:p>
            <a:endParaRPr lang="nl-BE" sz="1600" dirty="0"/>
          </a:p>
          <a:p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1826923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01C36-16D0-91BE-1A47-1D9B4472D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E61D361-CBCB-7F9E-C7DC-71420C4F4ACB}"/>
              </a:ext>
            </a:extLst>
          </p:cNvPr>
          <p:cNvSpPr txBox="1"/>
          <p:nvPr/>
        </p:nvSpPr>
        <p:spPr>
          <a:xfrm>
            <a:off x="1130808" y="396240"/>
            <a:ext cx="1018641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1600" dirty="0"/>
          </a:p>
          <a:p>
            <a:endParaRPr lang="nl-BE" sz="2400" b="1" dirty="0"/>
          </a:p>
          <a:p>
            <a:endParaRPr lang="nl-BE" sz="2400" b="1" dirty="0"/>
          </a:p>
          <a:p>
            <a:r>
              <a:rPr lang="nl-BE" sz="2800" b="1" i="1" dirty="0">
                <a:latin typeface="Comic Sans MS" panose="030F0902030302020204" pitchFamily="66" charset="0"/>
              </a:rPr>
              <a:t>Ik bid niet alleen voor hen,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maar voor allen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die door hun verkondiging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in mij geloven. </a:t>
            </a:r>
          </a:p>
          <a:p>
            <a:endParaRPr lang="nl-BE" sz="2800" b="1" i="1" dirty="0">
              <a:latin typeface="Comic Sans MS" panose="030F0902030302020204" pitchFamily="66" charset="0"/>
            </a:endParaRPr>
          </a:p>
          <a:p>
            <a:r>
              <a:rPr lang="nl-BE" sz="2800" b="1" i="1" dirty="0">
                <a:latin typeface="Comic Sans MS" panose="030F0902030302020204" pitchFamily="66" charset="0"/>
              </a:rPr>
              <a:t>Laat hen allen één zijn, Vader.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Zoals u in mij bent en ik in u,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laat hen zo ook in ons zijn, </a:t>
            </a:r>
          </a:p>
          <a:p>
            <a:r>
              <a:rPr lang="nl-BE" sz="2800" b="1" i="1" dirty="0">
                <a:latin typeface="Comic Sans MS" panose="030F0902030302020204" pitchFamily="66" charset="0"/>
              </a:rPr>
              <a:t>opdat de wereld gelooft dat u mij hebt gezonden. </a:t>
            </a:r>
          </a:p>
          <a:p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1751148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CB6D09-1BAA-145D-1755-E47303939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Call by Jorge Cocco | Altus Fine Art">
            <a:extLst>
              <a:ext uri="{FF2B5EF4-FFF2-40B4-BE49-F238E27FC236}">
                <a16:creationId xmlns:a16="http://schemas.microsoft.com/office/drawing/2014/main" id="{6A826715-3417-DEC2-5A02-7B1867714A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51" r="5228"/>
          <a:stretch>
            <a:fillRect/>
          </a:stretch>
        </p:blipFill>
        <p:spPr bwMode="auto">
          <a:xfrm>
            <a:off x="4747307" y="653615"/>
            <a:ext cx="6702822" cy="554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0F4AF97-EFE3-F5EC-2758-05B1DD609D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337" y="1417320"/>
            <a:ext cx="4098082" cy="1164652"/>
          </a:xfrm>
        </p:spPr>
        <p:txBody>
          <a:bodyPr anchor="b">
            <a:normAutofit/>
          </a:bodyPr>
          <a:lstStyle/>
          <a:p>
            <a:pPr algn="l"/>
            <a:r>
              <a:rPr lang="nl-BE" sz="4800" dirty="0">
                <a:solidFill>
                  <a:schemeClr val="tx2"/>
                </a:solidFill>
              </a:rPr>
              <a:t>Onze Vader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C2E78ED-8C22-5A43-17BC-A9836BF77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337" y="920871"/>
            <a:ext cx="3573793" cy="2374078"/>
          </a:xfrm>
        </p:spPr>
        <p:txBody>
          <a:bodyPr anchor="t">
            <a:normAutofit/>
          </a:bodyPr>
          <a:lstStyle/>
          <a:p>
            <a:pPr algn="l"/>
            <a:r>
              <a:rPr lang="nl-BE" dirty="0">
                <a:solidFill>
                  <a:schemeClr val="tx2"/>
                </a:solidFill>
              </a:rPr>
              <a:t>we bidden samen</a:t>
            </a:r>
          </a:p>
        </p:txBody>
      </p:sp>
    </p:spTree>
    <p:extLst>
      <p:ext uri="{BB962C8B-B14F-4D97-AF65-F5344CB8AC3E}">
        <p14:creationId xmlns:p14="http://schemas.microsoft.com/office/powerpoint/2010/main" val="2145521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FCE57-EBE8-CE8A-A17C-FD6E51E5C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48C53C3-6AA4-A289-1F82-E9961DA9CE5E}"/>
              </a:ext>
            </a:extLst>
          </p:cNvPr>
          <p:cNvSpPr txBox="1"/>
          <p:nvPr/>
        </p:nvSpPr>
        <p:spPr>
          <a:xfrm>
            <a:off x="292608" y="539496"/>
            <a:ext cx="1189939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BE" sz="2800" dirty="0"/>
          </a:p>
          <a:p>
            <a:endParaRPr lang="nl-BE" sz="2800" dirty="0"/>
          </a:p>
          <a:p>
            <a:endParaRPr lang="nl-BE" sz="2800" dirty="0"/>
          </a:p>
          <a:p>
            <a:endParaRPr lang="nl-BE" sz="2800" dirty="0"/>
          </a:p>
          <a:p>
            <a:r>
              <a:rPr lang="nl-BE" sz="3200" b="1" dirty="0"/>
              <a:t>Wat hebben we gehoord?      </a:t>
            </a:r>
            <a:endParaRPr lang="nl-BE" sz="2400" b="1" dirty="0"/>
          </a:p>
          <a:p>
            <a:endParaRPr lang="nl-BE" sz="2800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062E718D-8FFD-7DDE-343D-2D4991B3FB26}"/>
              </a:ext>
            </a:extLst>
          </p:cNvPr>
          <p:cNvSpPr/>
          <p:nvPr/>
        </p:nvSpPr>
        <p:spPr>
          <a:xfrm>
            <a:off x="5952744" y="1170432"/>
            <a:ext cx="5946648" cy="35387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BE" sz="3200" b="1" dirty="0"/>
              <a:t>Waar willen we aan werken?</a:t>
            </a:r>
          </a:p>
          <a:p>
            <a:endParaRPr lang="nl-BE" sz="3200" b="1" dirty="0"/>
          </a:p>
          <a:p>
            <a:pPr algn="ctr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367533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D413A-6156-EAA7-9AA2-59FDB950D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0C8733C5-3CA8-DA2E-27F6-D74BF2C8FAFF}"/>
              </a:ext>
            </a:extLst>
          </p:cNvPr>
          <p:cNvSpPr txBox="1"/>
          <p:nvPr/>
        </p:nvSpPr>
        <p:spPr>
          <a:xfrm>
            <a:off x="292608" y="539496"/>
            <a:ext cx="118993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800" b="1" dirty="0">
                <a:solidFill>
                  <a:schemeClr val="tx1">
                    <a:lumMod val="50000"/>
                  </a:schemeClr>
                </a:solidFill>
              </a:rPr>
              <a:t>Wat maakt ons tot christen?</a:t>
            </a:r>
          </a:p>
          <a:p>
            <a:endParaRPr lang="nl-BE" sz="2800" b="1" dirty="0"/>
          </a:p>
          <a:p>
            <a:r>
              <a:rPr lang="nl-BE" sz="2800" b="1" dirty="0"/>
              <a:t>Doopsel</a:t>
            </a:r>
          </a:p>
          <a:p>
            <a:r>
              <a:rPr lang="nl-BE" sz="2800" b="1" dirty="0"/>
              <a:t>Naar Christus toeleven</a:t>
            </a:r>
          </a:p>
          <a:p>
            <a:r>
              <a:rPr lang="nl-BE" sz="2800" b="1" dirty="0"/>
              <a:t>Dienstbaarheid vanuit het evangelie</a:t>
            </a:r>
          </a:p>
          <a:p>
            <a:r>
              <a:rPr lang="nl-BE" sz="2800" b="1" dirty="0"/>
              <a:t>Aandacht voor zwakke mens</a:t>
            </a:r>
          </a:p>
          <a:p>
            <a:r>
              <a:rPr lang="nl-BE" sz="2800" b="1" dirty="0"/>
              <a:t>Eucharistie</a:t>
            </a:r>
          </a:p>
          <a:p>
            <a:endParaRPr lang="nl-BE" sz="2800" dirty="0"/>
          </a:p>
          <a:p>
            <a:endParaRPr lang="nl-BE" sz="2800" dirty="0"/>
          </a:p>
          <a:p>
            <a:endParaRPr lang="nl-BE" sz="2800" dirty="0"/>
          </a:p>
          <a:p>
            <a:endParaRPr lang="nl-BE" sz="2800" b="1" dirty="0"/>
          </a:p>
          <a:p>
            <a:endParaRPr lang="nl-BE" sz="2400" b="1" dirty="0"/>
          </a:p>
          <a:p>
            <a:endParaRPr lang="nl-BE" sz="2800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F06430F8-6D50-FE61-FE8D-A3DB84F84AAB}"/>
              </a:ext>
            </a:extLst>
          </p:cNvPr>
          <p:cNvSpPr/>
          <p:nvPr/>
        </p:nvSpPr>
        <p:spPr>
          <a:xfrm>
            <a:off x="2487168" y="3328416"/>
            <a:ext cx="8257032" cy="24505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BE" sz="2800" b="1" dirty="0"/>
              <a:t>Christus spreekt nooit tot één mens alleen</a:t>
            </a:r>
            <a:br>
              <a:rPr lang="nl-BE" sz="2800" b="1" dirty="0"/>
            </a:br>
            <a:r>
              <a:rPr lang="nl-BE" sz="2800" b="1" dirty="0"/>
              <a:t>Hij wil dat we gemeenschap vormen</a:t>
            </a:r>
          </a:p>
          <a:p>
            <a:pPr algn="ctr"/>
            <a:r>
              <a:rPr lang="nl-BE" sz="2800" b="1" dirty="0"/>
              <a:t>Eenheid in verbondenheid</a:t>
            </a:r>
          </a:p>
          <a:p>
            <a:pPr algn="ctr"/>
            <a:r>
              <a:rPr lang="nl-BE" sz="2800" b="1" dirty="0"/>
              <a:t>Niet van Paulus, van Apollos of Kefas, maar van Christus</a:t>
            </a:r>
          </a:p>
        </p:txBody>
      </p:sp>
    </p:spTree>
    <p:extLst>
      <p:ext uri="{BB962C8B-B14F-4D97-AF65-F5344CB8AC3E}">
        <p14:creationId xmlns:p14="http://schemas.microsoft.com/office/powerpoint/2010/main" val="3588170996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</TotalTime>
  <Words>1243</Words>
  <Application>Microsoft Macintosh PowerPoint</Application>
  <PresentationFormat>Breedbeeld</PresentationFormat>
  <Paragraphs>239</Paragraphs>
  <Slides>30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6" baseType="lpstr">
      <vt:lpstr>Arial</vt:lpstr>
      <vt:lpstr>Century Gothic</vt:lpstr>
      <vt:lpstr>Comic Sans MS</vt:lpstr>
      <vt:lpstr>Wingdings</vt:lpstr>
      <vt:lpstr>Wingdings 3</vt:lpstr>
      <vt:lpstr>Segment</vt:lpstr>
      <vt:lpstr>Pastoraal beraad  17 juni</vt:lpstr>
      <vt:lpstr>PowerPoint-presentatie</vt:lpstr>
      <vt:lpstr>PowerPoint-presentatie</vt:lpstr>
      <vt:lpstr>PowerPoint-presentatie</vt:lpstr>
      <vt:lpstr>PowerPoint-presentatie</vt:lpstr>
      <vt:lpstr>PowerPoint-presentatie</vt:lpstr>
      <vt:lpstr>Onze Vader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De kerk van de toekomst</vt:lpstr>
      <vt:lpstr>PowerPoint-presentatie</vt:lpstr>
      <vt:lpstr>PowerPoint-presentatie</vt:lpstr>
      <vt:lpstr>PowerPoint-presentatie</vt:lpstr>
      <vt:lpstr>1. Missionaire parochie  moet de ontmoeting met Christus mogelijk maken</vt:lpstr>
      <vt:lpstr>2. Synodale manier van werken  in de parochie</vt:lpstr>
      <vt:lpstr>3. Diaconie  in het hart van de gemeenschap</vt:lpstr>
      <vt:lpstr>4. Aandacht voor plekken waar stilte, bezinning en schoonheid ontdekt en beleefd kunnen worden</vt:lpstr>
      <vt:lpstr>Tot slot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kristina blommaert</dc:creator>
  <cp:lastModifiedBy>Geert C LEENKNEGT</cp:lastModifiedBy>
  <cp:revision>7</cp:revision>
  <dcterms:created xsi:type="dcterms:W3CDTF">2025-06-16T12:57:09Z</dcterms:created>
  <dcterms:modified xsi:type="dcterms:W3CDTF">2025-06-18T06:55:48Z</dcterms:modified>
</cp:coreProperties>
</file>